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null)" ContentType="image/x-emf"/>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73" r:id="rId3"/>
    <p:sldMasterId id="2147483676" r:id="rId4"/>
    <p:sldMasterId id="2147483680" r:id="rId5"/>
    <p:sldMasterId id="2147483683" r:id="rId6"/>
    <p:sldMasterId id="2147483695" r:id="rId7"/>
  </p:sldMasterIdLst>
  <p:notesMasterIdLst>
    <p:notesMasterId r:id="rId41"/>
  </p:notesMasterIdLst>
  <p:sldIdLst>
    <p:sldId id="635" r:id="rId8"/>
    <p:sldId id="670" r:id="rId9"/>
    <p:sldId id="636" r:id="rId10"/>
    <p:sldId id="669" r:id="rId11"/>
    <p:sldId id="666" r:id="rId12"/>
    <p:sldId id="673" r:id="rId13"/>
    <p:sldId id="640" r:id="rId14"/>
    <p:sldId id="641" r:id="rId15"/>
    <p:sldId id="671" r:id="rId16"/>
    <p:sldId id="682" r:id="rId17"/>
    <p:sldId id="668" r:id="rId18"/>
    <p:sldId id="674" r:id="rId19"/>
    <p:sldId id="675" r:id="rId20"/>
    <p:sldId id="676" r:id="rId21"/>
    <p:sldId id="672" r:id="rId22"/>
    <p:sldId id="683" r:id="rId23"/>
    <p:sldId id="649" r:id="rId24"/>
    <p:sldId id="648" r:id="rId25"/>
    <p:sldId id="661" r:id="rId26"/>
    <p:sldId id="651" r:id="rId27"/>
    <p:sldId id="655" r:id="rId28"/>
    <p:sldId id="687" r:id="rId29"/>
    <p:sldId id="689" r:id="rId30"/>
    <p:sldId id="690" r:id="rId31"/>
    <p:sldId id="686" r:id="rId32"/>
    <p:sldId id="684" r:id="rId33"/>
    <p:sldId id="685" r:id="rId34"/>
    <p:sldId id="653" r:id="rId35"/>
    <p:sldId id="656" r:id="rId36"/>
    <p:sldId id="652" r:id="rId37"/>
    <p:sldId id="662" r:id="rId38"/>
    <p:sldId id="659" r:id="rId39"/>
    <p:sldId id="660" r:id="rId40"/>
  </p:sldIdLst>
  <p:sldSz cx="9144000" cy="6858000" type="screen4x3"/>
  <p:notesSz cx="6985000" cy="9283700"/>
  <p:defaultText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extLst/>
  </p:cmAuthor>
  <p:cmAuthor id="2" name="Microsoft Office User" initials="Office [2]" lastIdx="1" clrIdx="1">
    <p:extLst/>
  </p:cmAuthor>
  <p:cmAuthor id="3" name="Microsoft Office User" initials="Office [3]" lastIdx="1" clrIdx="2">
    <p:extLst/>
  </p:cmAuthor>
  <p:cmAuthor id="4" name="Microsoft Office User" initials="Office [2] [2]" lastIdx="1" clrIdx="3">
    <p:extLst/>
  </p:cmAuthor>
  <p:cmAuthor id="5" name="Zucker, Jeremy D" initials="ZJD" lastIdx="1"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99FFCC"/>
    <a:srgbClr val="66FF66"/>
    <a:srgbClr val="0A0AF0"/>
    <a:srgbClr val="86348C"/>
    <a:srgbClr val="A03EA8"/>
    <a:srgbClr val="873AC0"/>
    <a:srgbClr val="A8390B"/>
    <a:srgbClr val="0F512D"/>
    <a:srgbClr val="EE8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73" autoAdjust="0"/>
    <p:restoredTop sz="91209" autoAdjust="0"/>
  </p:normalViewPr>
  <p:slideViewPr>
    <p:cSldViewPr snapToGrid="0">
      <p:cViewPr>
        <p:scale>
          <a:sx n="116" d="100"/>
          <a:sy n="116" d="100"/>
        </p:scale>
        <p:origin x="808" y="168"/>
      </p:cViewPr>
      <p:guideLst>
        <p:guide orient="horz" pos="2160"/>
        <p:guide pos="2880"/>
      </p:guideLst>
    </p:cSldViewPr>
  </p:slideViewPr>
  <p:outlineViewPr>
    <p:cViewPr>
      <p:scale>
        <a:sx n="33" d="100"/>
        <a:sy n="33" d="100"/>
      </p:scale>
      <p:origin x="0" y="18846"/>
    </p:cViewPr>
  </p:outlineViewPr>
  <p:notesTextViewPr>
    <p:cViewPr>
      <p:scale>
        <a:sx n="1" d="1"/>
        <a:sy n="1" d="1"/>
      </p:scale>
      <p:origin x="0" y="0"/>
    </p:cViewPr>
  </p:notesTextViewPr>
  <p:sorterViewPr>
    <p:cViewPr>
      <p:scale>
        <a:sx n="80" d="100"/>
        <a:sy n="80" d="100"/>
      </p:scale>
      <p:origin x="0" y="5432"/>
    </p:cViewPr>
  </p:sorterViewPr>
  <p:notesViewPr>
    <p:cSldViewPr snapToGrid="0">
      <p:cViewPr varScale="1">
        <p:scale>
          <a:sx n="94" d="100"/>
          <a:sy n="94" d="100"/>
        </p:scale>
        <p:origin x="2488"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commentAuthors" Target="commentAuthor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5" dt="2017-07-24T07:04:30.469" idx="1">
    <p:pos x="10" y="10"/>
    <p:text/>
    <p:extLst>
      <p:ext uri="{C676402C-5697-4E1C-873F-D02D1690AC5C}">
        <p15:threadingInfo xmlns:p15="http://schemas.microsoft.com/office/powerpoint/2012/main" timeZoneBias="36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10.vml.rels><?xml version="1.0" encoding="UTF-8" standalone="yes"?>
<Relationships xmlns="http://schemas.openxmlformats.org/package/2006/relationships"><Relationship Id="rId1" Type="http://schemas.openxmlformats.org/officeDocument/2006/relationships/image" Target="NULL"/></Relationships>
</file>

<file path=ppt/drawings/_rels/vmlDrawing11.vml.rels><?xml version="1.0" encoding="UTF-8" standalone="yes"?>
<Relationships xmlns="http://schemas.openxmlformats.org/package/2006/relationships"><Relationship Id="rId1" Type="http://schemas.openxmlformats.org/officeDocument/2006/relationships/image" Target="NULL"/></Relationships>
</file>

<file path=ppt/drawings/_rels/vmlDrawing12.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1" Type="http://schemas.openxmlformats.org/officeDocument/2006/relationships/image" Target="NULL"/></Relationships>
</file>

<file path=ppt/drawings/_rels/vmlDrawing6.vml.rels><?xml version="1.0" encoding="UTF-8" standalone="yes"?>
<Relationships xmlns="http://schemas.openxmlformats.org/package/2006/relationships"><Relationship Id="rId1" Type="http://schemas.openxmlformats.org/officeDocument/2006/relationships/image" Target="NULL"/></Relationships>
</file>

<file path=ppt/drawings/_rels/vmlDrawing7.vml.rels><?xml version="1.0" encoding="UTF-8" standalone="yes"?>
<Relationships xmlns="http://schemas.openxmlformats.org/package/2006/relationships"><Relationship Id="rId1" Type="http://schemas.openxmlformats.org/officeDocument/2006/relationships/image" Target="NULL"/></Relationships>
</file>

<file path=ppt/drawings/_rels/vmlDrawing8.vml.rels><?xml version="1.0" encoding="UTF-8" standalone="yes"?>
<Relationships xmlns="http://schemas.openxmlformats.org/package/2006/relationships"><Relationship Id="rId1" Type="http://schemas.openxmlformats.org/officeDocument/2006/relationships/image" Target="NULL"/></Relationships>
</file>

<file path=ppt/drawings/_rels/vmlDrawing9.vml.rels><?xml version="1.0" encoding="UTF-8" standalone="yes"?>
<Relationships xmlns="http://schemas.openxmlformats.org/package/2006/relationships"><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026833" cy="464185"/>
          </a:xfrm>
          <a:prstGeom prst="rect">
            <a:avLst/>
          </a:prstGeom>
        </p:spPr>
        <p:txBody>
          <a:bodyPr vert="horz" lIns="92913" tIns="46457" rIns="92913" bIns="46457" rtlCol="0"/>
          <a:lstStyle>
            <a:lvl1pPr algn="l">
              <a:defRPr sz="1200"/>
            </a:lvl1pPr>
          </a:lstStyle>
          <a:p>
            <a:endParaRPr lang="en-US"/>
          </a:p>
        </p:txBody>
      </p:sp>
      <p:sp>
        <p:nvSpPr>
          <p:cNvPr id="3" name="Date Placeholder 2"/>
          <p:cNvSpPr>
            <a:spLocks noGrp="1"/>
          </p:cNvSpPr>
          <p:nvPr>
            <p:ph type="dt" idx="1"/>
          </p:nvPr>
        </p:nvSpPr>
        <p:spPr>
          <a:xfrm>
            <a:off x="3956555" y="4"/>
            <a:ext cx="3026833" cy="464185"/>
          </a:xfrm>
          <a:prstGeom prst="rect">
            <a:avLst/>
          </a:prstGeom>
        </p:spPr>
        <p:txBody>
          <a:bodyPr vert="horz" lIns="92913" tIns="46457" rIns="92913" bIns="46457" rtlCol="0"/>
          <a:lstStyle>
            <a:lvl1pPr algn="r">
              <a:defRPr sz="1200"/>
            </a:lvl1pPr>
          </a:lstStyle>
          <a:p>
            <a:fld id="{CDF0EFF3-229B-4B18-9EF5-2099BF0DAE69}" type="datetimeFigureOut">
              <a:rPr lang="en-US" smtClean="0"/>
              <a:pPr/>
              <a:t>2/8/18</a:t>
            </a:fld>
            <a:endParaRPr lang="en-US"/>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2913" tIns="46457" rIns="92913" bIns="46457"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13" tIns="46457" rIns="92913" bIns="4645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13" tIns="46457" rIns="92913" bIns="46457" rtlCol="0" anchor="b"/>
          <a:lstStyle>
            <a:lvl1pPr algn="l">
              <a:defRPr sz="1200"/>
            </a:lvl1pPr>
          </a:lstStyle>
          <a:p>
            <a:endParaRPr lang="en-US"/>
          </a:p>
        </p:txBody>
      </p:sp>
      <p:sp>
        <p:nvSpPr>
          <p:cNvPr id="7" name="Slide Number Placeholder 6"/>
          <p:cNvSpPr>
            <a:spLocks noGrp="1"/>
          </p:cNvSpPr>
          <p:nvPr>
            <p:ph type="sldNum" sz="quarter" idx="5"/>
          </p:nvPr>
        </p:nvSpPr>
        <p:spPr>
          <a:xfrm>
            <a:off x="3956555" y="8817904"/>
            <a:ext cx="3026833" cy="464185"/>
          </a:xfrm>
          <a:prstGeom prst="rect">
            <a:avLst/>
          </a:prstGeom>
        </p:spPr>
        <p:txBody>
          <a:bodyPr vert="horz" lIns="92913" tIns="46457" rIns="92913" bIns="46457" rtlCol="0" anchor="b"/>
          <a:lstStyle>
            <a:lvl1pPr algn="r">
              <a:defRPr sz="1200"/>
            </a:lvl1pPr>
          </a:lstStyle>
          <a:p>
            <a:fld id="{E8FB026B-D827-4E99-B9B4-657768C4F9C1}" type="slidenum">
              <a:rPr lang="en-US" smtClean="0"/>
              <a:pPr/>
              <a:t>‹#›</a:t>
            </a:fld>
            <a:endParaRPr lang="en-US"/>
          </a:p>
        </p:txBody>
      </p:sp>
    </p:spTree>
    <p:extLst>
      <p:ext uri="{BB962C8B-B14F-4D97-AF65-F5344CB8AC3E}">
        <p14:creationId xmlns:p14="http://schemas.microsoft.com/office/powerpoint/2010/main" val="1262852645"/>
      </p:ext>
    </p:extLst>
  </p:cSld>
  <p:clrMap bg1="lt1" tx1="dk1" bg2="lt2" tx2="dk2" accent1="accent1" accent2="accent2" accent3="accent3" accent4="accent4" accent5="accent5" accent6="accent6" hlink="hlink" folHlink="folHlink"/>
  <p:notesStyle>
    <a:lvl1pPr marL="0" algn="l" defTabSz="914306" rtl="0" eaLnBrk="1" latinLnBrk="0" hangingPunct="1">
      <a:defRPr sz="1200" kern="1200">
        <a:solidFill>
          <a:schemeClr val="tx1"/>
        </a:solidFill>
        <a:latin typeface="+mn-lt"/>
        <a:ea typeface="+mn-ea"/>
        <a:cs typeface="+mn-cs"/>
      </a:defRPr>
    </a:lvl1pPr>
    <a:lvl2pPr marL="457154" algn="l" defTabSz="914306" rtl="0" eaLnBrk="1" latinLnBrk="0" hangingPunct="1">
      <a:defRPr sz="1200" kern="1200">
        <a:solidFill>
          <a:schemeClr val="tx1"/>
        </a:solidFill>
        <a:latin typeface="+mn-lt"/>
        <a:ea typeface="+mn-ea"/>
        <a:cs typeface="+mn-cs"/>
      </a:defRPr>
    </a:lvl2pPr>
    <a:lvl3pPr marL="914306" algn="l" defTabSz="914306" rtl="0" eaLnBrk="1" latinLnBrk="0" hangingPunct="1">
      <a:defRPr sz="1200" kern="1200">
        <a:solidFill>
          <a:schemeClr val="tx1"/>
        </a:solidFill>
        <a:latin typeface="+mn-lt"/>
        <a:ea typeface="+mn-ea"/>
        <a:cs typeface="+mn-cs"/>
      </a:defRPr>
    </a:lvl3pPr>
    <a:lvl4pPr marL="1371460" algn="l" defTabSz="914306" rtl="0" eaLnBrk="1" latinLnBrk="0" hangingPunct="1">
      <a:defRPr sz="1200" kern="1200">
        <a:solidFill>
          <a:schemeClr val="tx1"/>
        </a:solidFill>
        <a:latin typeface="+mn-lt"/>
        <a:ea typeface="+mn-ea"/>
        <a:cs typeface="+mn-cs"/>
      </a:defRPr>
    </a:lvl4pPr>
    <a:lvl5pPr marL="1828613" algn="l" defTabSz="914306" rtl="0" eaLnBrk="1" latinLnBrk="0" hangingPunct="1">
      <a:defRPr sz="1200" kern="1200">
        <a:solidFill>
          <a:schemeClr val="tx1"/>
        </a:solidFill>
        <a:latin typeface="+mn-lt"/>
        <a:ea typeface="+mn-ea"/>
        <a:cs typeface="+mn-cs"/>
      </a:defRPr>
    </a:lvl5pPr>
    <a:lvl6pPr marL="2285766" algn="l" defTabSz="914306" rtl="0" eaLnBrk="1" latinLnBrk="0" hangingPunct="1">
      <a:defRPr sz="1200" kern="1200">
        <a:solidFill>
          <a:schemeClr val="tx1"/>
        </a:solidFill>
        <a:latin typeface="+mn-lt"/>
        <a:ea typeface="+mn-ea"/>
        <a:cs typeface="+mn-cs"/>
      </a:defRPr>
    </a:lvl6pPr>
    <a:lvl7pPr marL="2742920" algn="l" defTabSz="914306" rtl="0" eaLnBrk="1" latinLnBrk="0" hangingPunct="1">
      <a:defRPr sz="1200" kern="1200">
        <a:solidFill>
          <a:schemeClr val="tx1"/>
        </a:solidFill>
        <a:latin typeface="+mn-lt"/>
        <a:ea typeface="+mn-ea"/>
        <a:cs typeface="+mn-cs"/>
      </a:defRPr>
    </a:lvl7pPr>
    <a:lvl8pPr marL="3200072" algn="l" defTabSz="914306" rtl="0" eaLnBrk="1" latinLnBrk="0" hangingPunct="1">
      <a:defRPr sz="1200" kern="1200">
        <a:solidFill>
          <a:schemeClr val="tx1"/>
        </a:solidFill>
        <a:latin typeface="+mn-lt"/>
        <a:ea typeface="+mn-ea"/>
        <a:cs typeface="+mn-cs"/>
      </a:defRPr>
    </a:lvl8pPr>
    <a:lvl9pPr marL="3657226" algn="l" defTabSz="91430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MENTOS prediction of the net difference between the likelihood ratio of forward to backward rates and the likelihood ratio of backward to forward rates (edges) and log concentrations (nodes)</a:t>
            </a:r>
            <a:r>
              <a:rPr lang="en-US" dirty="0"/>
              <a:t>. Net likelihoods satisfy the steady-state constraint, and are proportional to the fluxes that are predicted to be associated with these metabolite concentrations</a:t>
            </a:r>
          </a:p>
        </p:txBody>
      </p:sp>
      <p:sp>
        <p:nvSpPr>
          <p:cNvPr id="4" name="Slide Number Placeholder 3"/>
          <p:cNvSpPr>
            <a:spLocks noGrp="1"/>
          </p:cNvSpPr>
          <p:nvPr>
            <p:ph type="sldNum" sz="quarter" idx="10"/>
          </p:nvPr>
        </p:nvSpPr>
        <p:spPr/>
        <p:txBody>
          <a:bodyPr/>
          <a:lstStyle/>
          <a:p>
            <a:fld id="{E8FB026B-D827-4E99-B9B4-657768C4F9C1}" type="slidenum">
              <a:rPr lang="en-US" smtClean="0"/>
              <a:pPr/>
              <a:t>27</a:t>
            </a:fld>
            <a:endParaRPr lang="en-US"/>
          </a:p>
        </p:txBody>
      </p:sp>
    </p:spTree>
    <p:extLst>
      <p:ext uri="{BB962C8B-B14F-4D97-AF65-F5344CB8AC3E}">
        <p14:creationId xmlns:p14="http://schemas.microsoft.com/office/powerpoint/2010/main" val="3818905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MENTOS prediction of the thermodynamic force (edges) and chemical potential (nodes)</a:t>
            </a:r>
            <a:r>
              <a:rPr lang="en-US" dirty="0"/>
              <a:t>. The thermodynamic force is the difference between reactant and product chemical potentials, weighted by their respective </a:t>
            </a:r>
            <a:r>
              <a:rPr lang="en-US" dirty="0" err="1"/>
              <a:t>stoichiometries</a:t>
            </a:r>
            <a:r>
              <a:rPr lang="en-US" dirty="0"/>
              <a:t>, and is equal to the negative change in </a:t>
            </a:r>
            <a:r>
              <a:rPr lang="en-US" dirty="0" err="1"/>
              <a:t>gibbs</a:t>
            </a:r>
            <a:r>
              <a:rPr lang="en-US" dirty="0"/>
              <a:t> free energy of the reaction.</a:t>
            </a:r>
          </a:p>
          <a:p>
            <a:br>
              <a:rPr lang="en-US" dirty="0"/>
            </a:br>
            <a:endParaRPr lang="en-US" dirty="0"/>
          </a:p>
        </p:txBody>
      </p:sp>
      <p:sp>
        <p:nvSpPr>
          <p:cNvPr id="4" name="Slide Number Placeholder 3"/>
          <p:cNvSpPr>
            <a:spLocks noGrp="1"/>
          </p:cNvSpPr>
          <p:nvPr>
            <p:ph type="sldNum" sz="quarter" idx="10"/>
          </p:nvPr>
        </p:nvSpPr>
        <p:spPr/>
        <p:txBody>
          <a:bodyPr/>
          <a:lstStyle/>
          <a:p>
            <a:fld id="{E8FB026B-D827-4E99-B9B4-657768C4F9C1}" type="slidenum">
              <a:rPr lang="en-US" smtClean="0"/>
              <a:pPr/>
              <a:t>28</a:t>
            </a:fld>
            <a:endParaRPr lang="en-US"/>
          </a:p>
        </p:txBody>
      </p:sp>
    </p:spTree>
    <p:extLst>
      <p:ext uri="{BB962C8B-B14F-4D97-AF65-F5344CB8AC3E}">
        <p14:creationId xmlns:p14="http://schemas.microsoft.com/office/powerpoint/2010/main" val="2822465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MENTOS prediction of the reaction entropy (edges) and chemical potential (nodes)</a:t>
            </a:r>
            <a:r>
              <a:rPr lang="en-US" dirty="0"/>
              <a:t> The reaction entropy is the entropy of the normalized~ likelihood ratios.</a:t>
            </a:r>
          </a:p>
        </p:txBody>
      </p:sp>
      <p:sp>
        <p:nvSpPr>
          <p:cNvPr id="4" name="Slide Number Placeholder 3"/>
          <p:cNvSpPr>
            <a:spLocks noGrp="1"/>
          </p:cNvSpPr>
          <p:nvPr>
            <p:ph type="sldNum" sz="quarter" idx="10"/>
          </p:nvPr>
        </p:nvSpPr>
        <p:spPr/>
        <p:txBody>
          <a:bodyPr/>
          <a:lstStyle/>
          <a:p>
            <a:fld id="{E8FB026B-D827-4E99-B9B4-657768C4F9C1}" type="slidenum">
              <a:rPr lang="en-US" smtClean="0"/>
              <a:pPr/>
              <a:t>29</a:t>
            </a:fld>
            <a:endParaRPr lang="en-US"/>
          </a:p>
        </p:txBody>
      </p:sp>
    </p:spTree>
    <p:extLst>
      <p:ext uri="{BB962C8B-B14F-4D97-AF65-F5344CB8AC3E}">
        <p14:creationId xmlns:p14="http://schemas.microsoft.com/office/powerpoint/2010/main" val="3650558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3907"/>
            <a:ext cx="8229600" cy="1143000"/>
          </a:xfrm>
        </p:spPr>
        <p:txBody>
          <a:bodyPr/>
          <a:lstStyle>
            <a:lvl1pPr>
              <a:defRPr>
                <a:latin typeface="Helvetica Neue Light"/>
                <a:cs typeface="Helvetica Neue Light"/>
              </a:defRPr>
            </a:lvl1pPr>
          </a:lstStyle>
          <a:p>
            <a:r>
              <a:rPr lang="en-US"/>
              <a:t>Click to edit Master title style</a:t>
            </a:r>
          </a:p>
        </p:txBody>
      </p:sp>
      <p:sp>
        <p:nvSpPr>
          <p:cNvPr id="3" name="Content Placeholder 2"/>
          <p:cNvSpPr>
            <a:spLocks noGrp="1"/>
          </p:cNvSpPr>
          <p:nvPr>
            <p:ph idx="1"/>
          </p:nvPr>
        </p:nvSpPr>
        <p:spPr>
          <a:xfrm>
            <a:off x="457200" y="2636544"/>
            <a:ext cx="8229600" cy="3187239"/>
          </a:xfrm>
        </p:spPr>
        <p:txBody>
          <a:bodyPr/>
          <a:lstStyle>
            <a:lvl1pPr>
              <a:defRPr>
                <a:latin typeface="Helvetica Neue Light"/>
                <a:cs typeface="Helvetica Neue Light"/>
              </a:defRPr>
            </a:lvl1pPr>
            <a:lvl2pPr>
              <a:defRPr>
                <a:latin typeface="Helvetica Neue Light"/>
                <a:cs typeface="Helvetica Neue Light"/>
              </a:defRPr>
            </a:lvl2pPr>
            <a:lvl3pPr>
              <a:defRPr>
                <a:latin typeface="Helvetica Neue Light"/>
                <a:cs typeface="Helvetica Neue Light"/>
              </a:defRPr>
            </a:lvl3pPr>
            <a:lvl4pPr>
              <a:defRPr>
                <a:latin typeface="Helvetica Neue Light"/>
                <a:cs typeface="Helvetica Neue Light"/>
              </a:defRPr>
            </a:lvl4pPr>
            <a:lvl5pPr>
              <a:defRPr>
                <a:latin typeface="Helvetica Neue Light"/>
                <a:cs typeface="Helvetica Neue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9824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Line Title + Content">
    <p:spTree>
      <p:nvGrpSpPr>
        <p:cNvPr id="1" name=""/>
        <p:cNvGrpSpPr/>
        <p:nvPr/>
      </p:nvGrpSpPr>
      <p:grpSpPr>
        <a:xfrm>
          <a:off x="0" y="0"/>
          <a:ext cx="0" cy="0"/>
          <a:chOff x="0" y="0"/>
          <a:chExt cx="0" cy="0"/>
        </a:xfrm>
      </p:grpSpPr>
      <p:sp>
        <p:nvSpPr>
          <p:cNvPr id="5" name="Rectangle 4"/>
          <p:cNvSpPr/>
          <p:nvPr userDrawn="1"/>
        </p:nvSpPr>
        <p:spPr>
          <a:xfrm>
            <a:off x="0" y="655221"/>
            <a:ext cx="9144000" cy="62027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ln>
                <a:noFill/>
              </a:ln>
              <a:solidFill>
                <a:schemeClr val="bg1"/>
              </a:solidFill>
            </a:endParaRPr>
          </a:p>
        </p:txBody>
      </p:sp>
      <p:sp>
        <p:nvSpPr>
          <p:cNvPr id="3" name="Content Placeholder 2"/>
          <p:cNvSpPr>
            <a:spLocks noGrp="1"/>
          </p:cNvSpPr>
          <p:nvPr userDrawn="1">
            <p:ph idx="1"/>
          </p:nvPr>
        </p:nvSpPr>
        <p:spPr>
          <a:xfrm>
            <a:off x="457200" y="1371599"/>
            <a:ext cx="8229600" cy="1452705"/>
          </a:xfrm>
        </p:spPr>
        <p:txBody>
          <a:bodyPr lIns="0" tIns="0" rIns="0" bIns="0">
            <a:spAutoFit/>
          </a:bodyPr>
          <a:lstStyle>
            <a:lvl1pPr marL="342865" indent="-342865">
              <a:buSzPct val="100000"/>
              <a:buFontTx/>
              <a:buBlip>
                <a:blip r:embed="rId2"/>
              </a:buBlip>
              <a:defRPr sz="2000">
                <a:latin typeface="Helvetica Neue Light"/>
                <a:cs typeface="Helvetica Neue Light"/>
              </a:defRPr>
            </a:lvl1pPr>
            <a:lvl2pPr marL="742874" indent="-285722">
              <a:buSzPct val="100000"/>
              <a:buFontTx/>
              <a:buBlip>
                <a:blip r:embed="rId3"/>
              </a:buBlip>
              <a:defRPr sz="1800">
                <a:latin typeface="Helvetica Neue Light"/>
                <a:cs typeface="Helvetica Neue Light"/>
              </a:defRPr>
            </a:lvl2pPr>
            <a:lvl3pPr marL="1142883" indent="-228576">
              <a:buSzPct val="100000"/>
              <a:buFontTx/>
              <a:buBlip>
                <a:blip r:embed="rId4"/>
              </a:buBlip>
              <a:defRPr sz="1600">
                <a:latin typeface="Helvetica Neue Light"/>
                <a:cs typeface="Helvetica Neue Light"/>
              </a:defRPr>
            </a:lvl3pPr>
            <a:lvl4pPr marL="1600036" indent="-228576">
              <a:buSzPct val="100000"/>
              <a:buFontTx/>
              <a:buBlip>
                <a:blip r:embed="rId5"/>
              </a:buBlip>
              <a:defRPr sz="1400">
                <a:latin typeface="Helvetica Neue Light"/>
                <a:cs typeface="Helvetica Neue Light"/>
              </a:defRPr>
            </a:lvl4pPr>
            <a:lvl5pPr marL="2057190" indent="-228576">
              <a:buSzPct val="100000"/>
              <a:buFontTx/>
              <a:buBlip>
                <a:blip r:embed="rId2"/>
              </a:buBlip>
              <a:defRPr sz="1400">
                <a:latin typeface="Helvetica Neue Light"/>
                <a:cs typeface="Helvetica Neue Light"/>
              </a:defRPr>
            </a:lvl5pPr>
            <a:lvl6pPr marL="2285766" indent="0">
              <a:buNone/>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p:cNvSpPr>
            <a:spLocks noGrp="1"/>
          </p:cNvSpPr>
          <p:nvPr userDrawn="1">
            <p:ph type="dt" sz="half" idx="10"/>
          </p:nvPr>
        </p:nvSpPr>
        <p:spPr/>
        <p:txBody>
          <a:bodyPr lIns="0" tIns="0" rIns="0" bIns="0"/>
          <a:lstStyle>
            <a:lvl1pPr>
              <a:defRPr sz="900">
                <a:latin typeface="Helvetica Neue Light"/>
                <a:cs typeface="Helvetica Neue Light"/>
              </a:defRPr>
            </a:lvl1pPr>
          </a:lstStyle>
          <a:p>
            <a:fld id="{986A3075-B438-A046-B8ED-DAC2C54F11BB}" type="datetime4">
              <a:rPr lang="en-US" smtClean="0"/>
              <a:pPr/>
              <a:t>February 8, 2018</a:t>
            </a:fld>
            <a:endParaRPr lang="en-US" dirty="0"/>
          </a:p>
        </p:txBody>
      </p:sp>
      <p:sp>
        <p:nvSpPr>
          <p:cNvPr id="10" name="Slide Number Placeholder 9"/>
          <p:cNvSpPr>
            <a:spLocks noGrp="1"/>
          </p:cNvSpPr>
          <p:nvPr userDrawn="1">
            <p:ph type="sldNum" sz="quarter" idx="11"/>
          </p:nvPr>
        </p:nvSpPr>
        <p:spPr/>
        <p:txBody>
          <a:bodyPr lIns="0" tIns="0" rIns="0" bIns="0"/>
          <a:lstStyle>
            <a:lvl1pPr>
              <a:defRPr sz="900">
                <a:latin typeface="Helvetica Neue Light"/>
                <a:cs typeface="Helvetica Neue Light"/>
              </a:defRPr>
            </a:lvl1pPr>
          </a:lstStyle>
          <a:p>
            <a:fld id="{03722D57-58D6-9447-A6D5-A97F6C35A8FB}" type="slidenum">
              <a:rPr lang="en-US" smtClean="0"/>
              <a:pPr/>
              <a:t>‹#›</a:t>
            </a:fld>
            <a:endParaRPr lang="en-US"/>
          </a:p>
        </p:txBody>
      </p:sp>
      <p:sp>
        <p:nvSpPr>
          <p:cNvPr id="11" name="Footer Placeholder 10"/>
          <p:cNvSpPr>
            <a:spLocks noGrp="1"/>
          </p:cNvSpPr>
          <p:nvPr userDrawn="1">
            <p:ph type="ftr" sz="quarter" idx="12"/>
          </p:nvPr>
        </p:nvSpPr>
        <p:spPr/>
        <p:txBody>
          <a:bodyPr lIns="0" tIns="0" rIns="0" bIns="0"/>
          <a:lstStyle>
            <a:lvl1pPr>
              <a:defRPr sz="900">
                <a:latin typeface="Helvetica Neue Light"/>
                <a:cs typeface="Helvetica Neue Light"/>
              </a:defRPr>
            </a:lvl1pPr>
          </a:lstStyle>
          <a:p>
            <a:endParaRPr lang="en-US"/>
          </a:p>
        </p:txBody>
      </p:sp>
      <p:sp>
        <p:nvSpPr>
          <p:cNvPr id="8" name="Title Placeholder 1"/>
          <p:cNvSpPr>
            <a:spLocks noGrp="1"/>
          </p:cNvSpPr>
          <p:nvPr>
            <p:ph type="title"/>
          </p:nvPr>
        </p:nvSpPr>
        <p:spPr>
          <a:xfrm>
            <a:off x="457200" y="164254"/>
            <a:ext cx="6858000" cy="389530"/>
          </a:xfrm>
          <a:prstGeom prst="rect">
            <a:avLst/>
          </a:prstGeom>
        </p:spPr>
        <p:txBody>
          <a:bodyPr vert="horz" lIns="0" tIns="0" rIns="0" bIns="0" rtlCol="0" anchor="t">
            <a:spAutoFit/>
          </a:bodyPr>
          <a:lstStyle/>
          <a:p>
            <a:r>
              <a:rPr lang="en-US"/>
              <a:t>Click to edit Master title style</a:t>
            </a:r>
            <a:endParaRPr lang="en-US" dirty="0"/>
          </a:p>
        </p:txBody>
      </p:sp>
    </p:spTree>
    <p:extLst>
      <p:ext uri="{BB962C8B-B14F-4D97-AF65-F5344CB8AC3E}">
        <p14:creationId xmlns:p14="http://schemas.microsoft.com/office/powerpoint/2010/main" val="2147474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3722D57-58D6-9447-A6D5-A97F6C35A8FB}" type="slidenum">
              <a:rPr lang="en-US" smtClean="0"/>
              <a:pPr/>
              <a:t>‹#›</a:t>
            </a:fld>
            <a:endParaRPr lang="en-US" dirty="0"/>
          </a:p>
        </p:txBody>
      </p:sp>
    </p:spTree>
    <p:extLst>
      <p:ext uri="{BB962C8B-B14F-4D97-AF65-F5344CB8AC3E}">
        <p14:creationId xmlns:p14="http://schemas.microsoft.com/office/powerpoint/2010/main" val="3882671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389530"/>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54"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6" indent="0" algn="ctr">
              <a:buNone/>
              <a:defRPr>
                <a:solidFill>
                  <a:schemeClr val="tx1">
                    <a:tint val="75000"/>
                  </a:schemeClr>
                </a:solidFill>
              </a:defRPr>
            </a:lvl6pPr>
            <a:lvl7pPr marL="2742920" indent="0" algn="ctr">
              <a:buNone/>
              <a:defRPr>
                <a:solidFill>
                  <a:schemeClr val="tx1">
                    <a:tint val="75000"/>
                  </a:schemeClr>
                </a:solidFill>
              </a:defRPr>
            </a:lvl7pPr>
            <a:lvl8pPr marL="3200072" indent="0" algn="ctr">
              <a:buNone/>
              <a:defRPr>
                <a:solidFill>
                  <a:schemeClr val="tx1">
                    <a:tint val="75000"/>
                  </a:schemeClr>
                </a:solidFill>
              </a:defRPr>
            </a:lvl8pPr>
            <a:lvl9pPr marL="365722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7810179D-6381-4E0C-9FD4-AF37D3AA2B0E}" type="datetimeFigureOut">
              <a:rPr lang="en-US" smtClean="0"/>
              <a:pPr/>
              <a:t>2/8/18</a:t>
            </a:fld>
            <a:endParaRPr lang="en-US"/>
          </a:p>
        </p:txBody>
      </p:sp>
      <p:sp>
        <p:nvSpPr>
          <p:cNvPr id="5" name="Footer Placeholder 4"/>
          <p:cNvSpPr>
            <a:spLocks noGrp="1"/>
          </p:cNvSpPr>
          <p:nvPr>
            <p:ph type="ftr" sz="quarter" idx="11"/>
          </p:nvPr>
        </p:nvSpPr>
        <p:spPr>
          <a:xfrm>
            <a:off x="3124201" y="6356352"/>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529E043D-5F4C-4717-9417-23B3528D1961}" type="slidenum">
              <a:rPr lang="en-US" smtClean="0"/>
              <a:pPr/>
              <a:t>‹#›</a:t>
            </a:fld>
            <a:endParaRPr lang="en-US"/>
          </a:p>
        </p:txBody>
      </p:sp>
    </p:spTree>
    <p:extLst>
      <p:ext uri="{BB962C8B-B14F-4D97-AF65-F5344CB8AC3E}">
        <p14:creationId xmlns:p14="http://schemas.microsoft.com/office/powerpoint/2010/main" val="184955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NK_Final">
    <p:spTree>
      <p:nvGrpSpPr>
        <p:cNvPr id="1" name=""/>
        <p:cNvGrpSpPr/>
        <p:nvPr/>
      </p:nvGrpSpPr>
      <p:grpSpPr>
        <a:xfrm>
          <a:off x="0" y="0"/>
          <a:ext cx="0" cy="0"/>
          <a:chOff x="0" y="0"/>
          <a:chExt cx="0" cy="0"/>
        </a:xfrm>
      </p:grpSpPr>
      <p:sp>
        <p:nvSpPr>
          <p:cNvPr id="5" name="Rectangle 4"/>
          <p:cNvSpPr/>
          <p:nvPr userDrawn="1"/>
        </p:nvSpPr>
        <p:spPr>
          <a:xfrm>
            <a:off x="0" y="914400"/>
            <a:ext cx="9144000" cy="5943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ln>
                <a:noFill/>
              </a:ln>
              <a:solidFill>
                <a:schemeClr val="bg1"/>
              </a:solidFill>
            </a:endParaRPr>
          </a:p>
        </p:txBody>
      </p:sp>
      <p:sp>
        <p:nvSpPr>
          <p:cNvPr id="3" name="Content Placeholder 2"/>
          <p:cNvSpPr>
            <a:spLocks noGrp="1"/>
          </p:cNvSpPr>
          <p:nvPr userDrawn="1">
            <p:ph idx="1"/>
          </p:nvPr>
        </p:nvSpPr>
        <p:spPr>
          <a:xfrm>
            <a:off x="457200" y="1371598"/>
            <a:ext cx="8229600" cy="1483483"/>
          </a:xfrm>
        </p:spPr>
        <p:txBody>
          <a:bodyPr lIns="0" tIns="0" rIns="0" bIns="0">
            <a:spAutoFit/>
          </a:bodyPr>
          <a:lstStyle>
            <a:lvl1pPr marL="342865" indent="-342865">
              <a:buSzPct val="100000"/>
              <a:buFontTx/>
              <a:buBlip>
                <a:blip r:embed="rId2"/>
              </a:buBlip>
              <a:defRPr sz="2200">
                <a:latin typeface="+mj-lt"/>
                <a:cs typeface="Helvetica Neue Light"/>
              </a:defRPr>
            </a:lvl1pPr>
            <a:lvl2pPr marL="742874" indent="-285722">
              <a:buSzPct val="100000"/>
              <a:buFontTx/>
              <a:buBlip>
                <a:blip r:embed="rId3"/>
              </a:buBlip>
              <a:defRPr sz="1800">
                <a:latin typeface="+mj-lt"/>
                <a:cs typeface="Helvetica Neue Light"/>
              </a:defRPr>
            </a:lvl2pPr>
            <a:lvl3pPr marL="1142883" indent="-228576">
              <a:buSzPct val="100000"/>
              <a:buFontTx/>
              <a:buBlip>
                <a:blip r:embed="rId4"/>
              </a:buBlip>
              <a:defRPr sz="1600">
                <a:latin typeface="+mj-lt"/>
                <a:cs typeface="Helvetica Neue Light"/>
              </a:defRPr>
            </a:lvl3pPr>
            <a:lvl4pPr marL="1600036" indent="-228576">
              <a:buSzPct val="100000"/>
              <a:buFontTx/>
              <a:buBlip>
                <a:blip r:embed="rId5"/>
              </a:buBlip>
              <a:defRPr sz="1400">
                <a:latin typeface="+mj-lt"/>
                <a:cs typeface="Helvetica Neue Light"/>
              </a:defRPr>
            </a:lvl4pPr>
            <a:lvl5pPr marL="2057190" indent="-228576">
              <a:buSzPct val="100000"/>
              <a:buFontTx/>
              <a:buBlip>
                <a:blip r:embed="rId2"/>
              </a:buBlip>
              <a:defRPr sz="1400">
                <a:latin typeface="+mj-lt"/>
                <a:cs typeface="Helvetica Neue Light"/>
              </a:defRPr>
            </a:lvl5pPr>
            <a:lvl6pPr marL="2285766" indent="0">
              <a:buNone/>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p:cNvSpPr>
            <a:spLocks noGrp="1"/>
          </p:cNvSpPr>
          <p:nvPr userDrawn="1">
            <p:ph type="sldNum" sz="quarter" idx="11"/>
          </p:nvPr>
        </p:nvSpPr>
        <p:spPr/>
        <p:txBody>
          <a:bodyPr lIns="0" tIns="0" rIns="0" bIns="0"/>
          <a:lstStyle>
            <a:lvl1pPr>
              <a:defRPr sz="900">
                <a:latin typeface="Helvetica Neue Light"/>
                <a:cs typeface="Helvetica Neue Light"/>
              </a:defRPr>
            </a:lvl1pPr>
          </a:lstStyle>
          <a:p>
            <a:fld id="{03722D57-58D6-9447-A6D5-A97F6C35A8FB}" type="slidenum">
              <a:rPr lang="en-US" smtClean="0"/>
              <a:pPr/>
              <a:t>‹#›</a:t>
            </a:fld>
            <a:endParaRPr lang="en-US"/>
          </a:p>
        </p:txBody>
      </p:sp>
      <p:sp>
        <p:nvSpPr>
          <p:cNvPr id="8" name="Title Placeholder 1"/>
          <p:cNvSpPr>
            <a:spLocks noGrp="1"/>
          </p:cNvSpPr>
          <p:nvPr>
            <p:ph type="title"/>
          </p:nvPr>
        </p:nvSpPr>
        <p:spPr>
          <a:xfrm>
            <a:off x="457200" y="164256"/>
            <a:ext cx="6858000" cy="430887"/>
          </a:xfrm>
          <a:prstGeom prst="rect">
            <a:avLst/>
          </a:prstGeom>
        </p:spPr>
        <p:txBody>
          <a:bodyPr vert="horz" lIns="0" tIns="0" rIns="0" bIns="0" rtlCol="0" anchor="t">
            <a:spAutoFit/>
          </a:bodyPr>
          <a:lstStyle>
            <a:lvl1pPr>
              <a:defRPr sz="2800">
                <a:latin typeface="+mj-lt"/>
              </a:defRPr>
            </a:lvl1pPr>
          </a:lstStyle>
          <a:p>
            <a:r>
              <a:rPr lang="en-US" dirty="0"/>
              <a:t>Click to edit Master title style</a:t>
            </a:r>
          </a:p>
        </p:txBody>
      </p:sp>
    </p:spTree>
    <p:extLst>
      <p:ext uri="{BB962C8B-B14F-4D97-AF65-F5344CB8AC3E}">
        <p14:creationId xmlns:p14="http://schemas.microsoft.com/office/powerpoint/2010/main" val="1007680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Line Title + Content">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457200" y="1371597"/>
            <a:ext cx="8229600" cy="1458572"/>
          </a:xfrm>
        </p:spPr>
        <p:txBody>
          <a:bodyPr lIns="0" tIns="0" rIns="0" bIns="0">
            <a:spAutoFit/>
          </a:bodyPr>
          <a:lstStyle>
            <a:lvl1pPr marL="342865" indent="-342865">
              <a:buSzPct val="100000"/>
              <a:buFontTx/>
              <a:buBlip>
                <a:blip r:embed="rId2"/>
              </a:buBlip>
              <a:defRPr sz="2000">
                <a:latin typeface="Arial"/>
                <a:cs typeface="Arial"/>
              </a:defRPr>
            </a:lvl1pPr>
            <a:lvl2pPr marL="742874" indent="-285722">
              <a:buSzPct val="100000"/>
              <a:buFontTx/>
              <a:buBlip>
                <a:blip r:embed="rId3"/>
              </a:buBlip>
              <a:defRPr sz="1800">
                <a:latin typeface="Arial"/>
                <a:cs typeface="Arial"/>
              </a:defRPr>
            </a:lvl2pPr>
            <a:lvl3pPr marL="1142883" indent="-228576">
              <a:buSzPct val="100000"/>
              <a:buFontTx/>
              <a:buBlip>
                <a:blip r:embed="rId4"/>
              </a:buBlip>
              <a:defRPr sz="1600">
                <a:latin typeface="Arial"/>
                <a:cs typeface="Arial"/>
              </a:defRPr>
            </a:lvl3pPr>
            <a:lvl4pPr marL="1600036" indent="-228576">
              <a:buSzPct val="100000"/>
              <a:buFontTx/>
              <a:buBlip>
                <a:blip r:embed="rId5"/>
              </a:buBlip>
              <a:defRPr sz="1400">
                <a:latin typeface="Arial"/>
                <a:cs typeface="Arial"/>
              </a:defRPr>
            </a:lvl4pPr>
            <a:lvl5pPr marL="2057190" indent="-228576">
              <a:buSzPct val="100000"/>
              <a:buFontTx/>
              <a:buBlip>
                <a:blip r:embed="rId2"/>
              </a:buBlip>
              <a:defRPr sz="1400">
                <a:latin typeface="Arial"/>
                <a:cs typeface="Arial"/>
              </a:defRPr>
            </a:lvl5pPr>
            <a:lvl6pPr marL="2285766" indent="0">
              <a:buNone/>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67510"/>
            <a:ext cx="9144000" cy="61904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ln>
                <a:noFill/>
              </a:ln>
              <a:solidFill>
                <a:schemeClr val="bg1"/>
              </a:solidFill>
            </a:endParaRPr>
          </a:p>
        </p:txBody>
      </p:sp>
      <p:sp>
        <p:nvSpPr>
          <p:cNvPr id="9" name="Date Placeholder 8"/>
          <p:cNvSpPr>
            <a:spLocks noGrp="1"/>
          </p:cNvSpPr>
          <p:nvPr userDrawn="1">
            <p:ph type="dt" sz="half" idx="10"/>
          </p:nvPr>
        </p:nvSpPr>
        <p:spPr/>
        <p:txBody>
          <a:bodyPr lIns="0" tIns="0" rIns="0" bIns="0"/>
          <a:lstStyle>
            <a:lvl1pPr>
              <a:defRPr sz="900">
                <a:latin typeface="Helvetica Neue Light"/>
                <a:cs typeface="Helvetica Neue Light"/>
              </a:defRPr>
            </a:lvl1pPr>
          </a:lstStyle>
          <a:p>
            <a:fld id="{986A3075-B438-A046-B8ED-DAC2C54F11BB}" type="datetime4">
              <a:rPr lang="en-US" smtClean="0"/>
              <a:pPr/>
              <a:t>February 8, 2018</a:t>
            </a:fld>
            <a:endParaRPr lang="en-US" dirty="0"/>
          </a:p>
        </p:txBody>
      </p:sp>
      <p:sp>
        <p:nvSpPr>
          <p:cNvPr id="10" name="Slide Number Placeholder 9"/>
          <p:cNvSpPr>
            <a:spLocks noGrp="1"/>
          </p:cNvSpPr>
          <p:nvPr userDrawn="1">
            <p:ph type="sldNum" sz="quarter" idx="11"/>
          </p:nvPr>
        </p:nvSpPr>
        <p:spPr/>
        <p:txBody>
          <a:bodyPr lIns="0" tIns="0" rIns="0" bIns="0"/>
          <a:lstStyle>
            <a:lvl1pPr>
              <a:defRPr sz="900">
                <a:latin typeface="Helvetica Neue Light"/>
                <a:cs typeface="Helvetica Neue Light"/>
              </a:defRPr>
            </a:lvl1pPr>
          </a:lstStyle>
          <a:p>
            <a:fld id="{03722D57-58D6-9447-A6D5-A97F6C35A8FB}" type="slidenum">
              <a:rPr lang="en-US" smtClean="0"/>
              <a:pPr/>
              <a:t>‹#›</a:t>
            </a:fld>
            <a:endParaRPr lang="en-US"/>
          </a:p>
        </p:txBody>
      </p:sp>
      <p:sp>
        <p:nvSpPr>
          <p:cNvPr id="11" name="Footer Placeholder 10"/>
          <p:cNvSpPr>
            <a:spLocks noGrp="1"/>
          </p:cNvSpPr>
          <p:nvPr userDrawn="1">
            <p:ph type="ftr" sz="quarter" idx="12"/>
          </p:nvPr>
        </p:nvSpPr>
        <p:spPr/>
        <p:txBody>
          <a:bodyPr lIns="0" tIns="0" rIns="0" bIns="0"/>
          <a:lstStyle>
            <a:lvl1pPr>
              <a:defRPr sz="900">
                <a:latin typeface="Helvetica Neue Light"/>
                <a:cs typeface="Helvetica Neue Light"/>
              </a:defRPr>
            </a:lvl1pPr>
          </a:lstStyle>
          <a:p>
            <a:endParaRPr lang="en-US"/>
          </a:p>
        </p:txBody>
      </p:sp>
      <p:sp>
        <p:nvSpPr>
          <p:cNvPr id="12" name="Title Placeholder 1"/>
          <p:cNvSpPr>
            <a:spLocks noGrp="1"/>
          </p:cNvSpPr>
          <p:nvPr>
            <p:ph type="title"/>
          </p:nvPr>
        </p:nvSpPr>
        <p:spPr>
          <a:xfrm>
            <a:off x="457200" y="161064"/>
            <a:ext cx="6858000" cy="389530"/>
          </a:xfrm>
          <a:prstGeom prst="rect">
            <a:avLst/>
          </a:prstGeom>
        </p:spPr>
        <p:txBody>
          <a:bodyPr vert="horz" lIns="0" tIns="0" rIns="0" bIns="0" rtlCol="0" anchor="t">
            <a:spAutoFit/>
          </a:bodyPr>
          <a:lstStyle/>
          <a:p>
            <a:r>
              <a:rPr lang="en-US"/>
              <a:t>Click to edit Master title style</a:t>
            </a:r>
            <a:endParaRPr lang="en-US" dirty="0"/>
          </a:p>
        </p:txBody>
      </p:sp>
    </p:spTree>
    <p:extLst>
      <p:ext uri="{BB962C8B-B14F-4D97-AF65-F5344CB8AC3E}">
        <p14:creationId xmlns:p14="http://schemas.microsoft.com/office/powerpoint/2010/main" val="2486387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p>
            <a:fld id="{03722D57-58D6-9447-A6D5-A97F6C35A8FB}" type="slidenum">
              <a:rPr lang="en-US" smtClean="0"/>
              <a:pPr/>
              <a:t>‹#›</a:t>
            </a:fld>
            <a:endParaRPr lang="en-US" dirty="0"/>
          </a:p>
        </p:txBody>
      </p:sp>
    </p:spTree>
    <p:extLst>
      <p:ext uri="{BB962C8B-B14F-4D97-AF65-F5344CB8AC3E}">
        <p14:creationId xmlns:p14="http://schemas.microsoft.com/office/powerpoint/2010/main" val="3882671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Line Title + Content">
    <p:spTree>
      <p:nvGrpSpPr>
        <p:cNvPr id="1" name=""/>
        <p:cNvGrpSpPr/>
        <p:nvPr/>
      </p:nvGrpSpPr>
      <p:grpSpPr>
        <a:xfrm>
          <a:off x="0" y="0"/>
          <a:ext cx="0" cy="0"/>
          <a:chOff x="0" y="0"/>
          <a:chExt cx="0" cy="0"/>
        </a:xfrm>
      </p:grpSpPr>
      <p:sp>
        <p:nvSpPr>
          <p:cNvPr id="5" name="Rectangle 4"/>
          <p:cNvSpPr/>
          <p:nvPr userDrawn="1"/>
        </p:nvSpPr>
        <p:spPr>
          <a:xfrm>
            <a:off x="0" y="655221"/>
            <a:ext cx="9144000" cy="62027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ln>
                <a:noFill/>
              </a:ln>
              <a:solidFill>
                <a:schemeClr val="bg1"/>
              </a:solidFill>
            </a:endParaRPr>
          </a:p>
        </p:txBody>
      </p:sp>
      <p:sp>
        <p:nvSpPr>
          <p:cNvPr id="3" name="Content Placeholder 2"/>
          <p:cNvSpPr>
            <a:spLocks noGrp="1"/>
          </p:cNvSpPr>
          <p:nvPr userDrawn="1">
            <p:ph idx="1"/>
          </p:nvPr>
        </p:nvSpPr>
        <p:spPr>
          <a:xfrm>
            <a:off x="457200" y="1371599"/>
            <a:ext cx="8229600" cy="1452705"/>
          </a:xfrm>
        </p:spPr>
        <p:txBody>
          <a:bodyPr lIns="0" tIns="0" rIns="0" bIns="0">
            <a:spAutoFit/>
          </a:bodyPr>
          <a:lstStyle>
            <a:lvl1pPr marL="342865" indent="-342865">
              <a:buSzPct val="100000"/>
              <a:buFontTx/>
              <a:buBlip>
                <a:blip r:embed="rId2"/>
              </a:buBlip>
              <a:defRPr sz="2000">
                <a:latin typeface="Helvetica Neue Light"/>
                <a:cs typeface="Helvetica Neue Light"/>
              </a:defRPr>
            </a:lvl1pPr>
            <a:lvl2pPr marL="742874" indent="-285722">
              <a:buSzPct val="100000"/>
              <a:buFontTx/>
              <a:buBlip>
                <a:blip r:embed="rId3"/>
              </a:buBlip>
              <a:defRPr sz="1800">
                <a:latin typeface="Helvetica Neue Light"/>
                <a:cs typeface="Helvetica Neue Light"/>
              </a:defRPr>
            </a:lvl2pPr>
            <a:lvl3pPr marL="1142883" indent="-228576">
              <a:buSzPct val="100000"/>
              <a:buFontTx/>
              <a:buBlip>
                <a:blip r:embed="rId4"/>
              </a:buBlip>
              <a:defRPr sz="1600">
                <a:latin typeface="Helvetica Neue Light"/>
                <a:cs typeface="Helvetica Neue Light"/>
              </a:defRPr>
            </a:lvl3pPr>
            <a:lvl4pPr marL="1600036" indent="-228576">
              <a:buSzPct val="100000"/>
              <a:buFontTx/>
              <a:buBlip>
                <a:blip r:embed="rId5"/>
              </a:buBlip>
              <a:defRPr sz="1400">
                <a:latin typeface="Helvetica Neue Light"/>
                <a:cs typeface="Helvetica Neue Light"/>
              </a:defRPr>
            </a:lvl4pPr>
            <a:lvl5pPr marL="2057190" indent="-228576">
              <a:buSzPct val="100000"/>
              <a:buFontTx/>
              <a:buBlip>
                <a:blip r:embed="rId2"/>
              </a:buBlip>
              <a:defRPr sz="1400">
                <a:latin typeface="Helvetica Neue Light"/>
                <a:cs typeface="Helvetica Neue Light"/>
              </a:defRPr>
            </a:lvl5pPr>
            <a:lvl6pPr marL="2285766" indent="0">
              <a:buNone/>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p:cNvSpPr>
            <a:spLocks noGrp="1"/>
          </p:cNvSpPr>
          <p:nvPr userDrawn="1">
            <p:ph type="dt" sz="half" idx="10"/>
          </p:nvPr>
        </p:nvSpPr>
        <p:spPr/>
        <p:txBody>
          <a:bodyPr lIns="0" tIns="0" rIns="0" bIns="0"/>
          <a:lstStyle>
            <a:lvl1pPr>
              <a:defRPr sz="900">
                <a:latin typeface="Helvetica Neue Light"/>
                <a:cs typeface="Helvetica Neue Light"/>
              </a:defRPr>
            </a:lvl1pPr>
          </a:lstStyle>
          <a:p>
            <a:fld id="{986A3075-B438-A046-B8ED-DAC2C54F11BB}" type="datetime4">
              <a:rPr lang="en-US" smtClean="0"/>
              <a:pPr/>
              <a:t>February 8, 2018</a:t>
            </a:fld>
            <a:endParaRPr lang="en-US" dirty="0"/>
          </a:p>
        </p:txBody>
      </p:sp>
      <p:sp>
        <p:nvSpPr>
          <p:cNvPr id="10" name="Slide Number Placeholder 9"/>
          <p:cNvSpPr>
            <a:spLocks noGrp="1"/>
          </p:cNvSpPr>
          <p:nvPr userDrawn="1">
            <p:ph type="sldNum" sz="quarter" idx="11"/>
          </p:nvPr>
        </p:nvSpPr>
        <p:spPr/>
        <p:txBody>
          <a:bodyPr lIns="0" tIns="0" rIns="0" bIns="0"/>
          <a:lstStyle>
            <a:lvl1pPr>
              <a:defRPr sz="900">
                <a:latin typeface="Helvetica Neue Light"/>
                <a:cs typeface="Helvetica Neue Light"/>
              </a:defRPr>
            </a:lvl1pPr>
          </a:lstStyle>
          <a:p>
            <a:fld id="{03722D57-58D6-9447-A6D5-A97F6C35A8FB}" type="slidenum">
              <a:rPr lang="en-US" smtClean="0"/>
              <a:pPr/>
              <a:t>‹#›</a:t>
            </a:fld>
            <a:endParaRPr lang="en-US"/>
          </a:p>
        </p:txBody>
      </p:sp>
      <p:sp>
        <p:nvSpPr>
          <p:cNvPr id="11" name="Footer Placeholder 10"/>
          <p:cNvSpPr>
            <a:spLocks noGrp="1"/>
          </p:cNvSpPr>
          <p:nvPr userDrawn="1">
            <p:ph type="ftr" sz="quarter" idx="12"/>
          </p:nvPr>
        </p:nvSpPr>
        <p:spPr/>
        <p:txBody>
          <a:bodyPr lIns="0" tIns="0" rIns="0" bIns="0"/>
          <a:lstStyle>
            <a:lvl1pPr>
              <a:defRPr sz="900">
                <a:latin typeface="Helvetica Neue Light"/>
                <a:cs typeface="Helvetica Neue Light"/>
              </a:defRPr>
            </a:lvl1pPr>
          </a:lstStyle>
          <a:p>
            <a:endParaRPr lang="en-US"/>
          </a:p>
        </p:txBody>
      </p:sp>
      <p:sp>
        <p:nvSpPr>
          <p:cNvPr id="8" name="Title Placeholder 1"/>
          <p:cNvSpPr>
            <a:spLocks noGrp="1"/>
          </p:cNvSpPr>
          <p:nvPr>
            <p:ph type="title"/>
          </p:nvPr>
        </p:nvSpPr>
        <p:spPr>
          <a:xfrm>
            <a:off x="457200" y="164254"/>
            <a:ext cx="6858000" cy="389530"/>
          </a:xfrm>
          <a:prstGeom prst="rect">
            <a:avLst/>
          </a:prstGeom>
        </p:spPr>
        <p:txBody>
          <a:bodyPr vert="horz" lIns="0" tIns="0" rIns="0" bIns="0" rtlCol="0" anchor="t">
            <a:spAutoFit/>
          </a:bodyPr>
          <a:lstStyle/>
          <a:p>
            <a:r>
              <a:rPr lang="en-US"/>
              <a:t>Click to edit Master title style</a:t>
            </a:r>
            <a:endParaRPr lang="en-US" dirty="0"/>
          </a:p>
        </p:txBody>
      </p:sp>
    </p:spTree>
    <p:extLst>
      <p:ext uri="{BB962C8B-B14F-4D97-AF65-F5344CB8AC3E}">
        <p14:creationId xmlns:p14="http://schemas.microsoft.com/office/powerpoint/2010/main" val="2147474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3722D57-58D6-9447-A6D5-A97F6C35A8FB}" type="slidenum">
              <a:rPr lang="en-US" smtClean="0"/>
              <a:pPr/>
              <a:t>‹#›</a:t>
            </a:fld>
            <a:endParaRPr lang="en-US" dirty="0"/>
          </a:p>
        </p:txBody>
      </p:sp>
    </p:spTree>
    <p:extLst>
      <p:ext uri="{BB962C8B-B14F-4D97-AF65-F5344CB8AC3E}">
        <p14:creationId xmlns:p14="http://schemas.microsoft.com/office/powerpoint/2010/main" val="3882671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389530"/>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54"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6" indent="0" algn="ctr">
              <a:buNone/>
              <a:defRPr>
                <a:solidFill>
                  <a:schemeClr val="tx1">
                    <a:tint val="75000"/>
                  </a:schemeClr>
                </a:solidFill>
              </a:defRPr>
            </a:lvl6pPr>
            <a:lvl7pPr marL="2742920" indent="0" algn="ctr">
              <a:buNone/>
              <a:defRPr>
                <a:solidFill>
                  <a:schemeClr val="tx1">
                    <a:tint val="75000"/>
                  </a:schemeClr>
                </a:solidFill>
              </a:defRPr>
            </a:lvl7pPr>
            <a:lvl8pPr marL="3200072" indent="0" algn="ctr">
              <a:buNone/>
              <a:defRPr>
                <a:solidFill>
                  <a:schemeClr val="tx1">
                    <a:tint val="75000"/>
                  </a:schemeClr>
                </a:solidFill>
              </a:defRPr>
            </a:lvl8pPr>
            <a:lvl9pPr marL="365722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7810179D-6381-4E0C-9FD4-AF37D3AA2B0E}" type="datetimeFigureOut">
              <a:rPr lang="en-US" smtClean="0"/>
              <a:pPr/>
              <a:t>2/8/18</a:t>
            </a:fld>
            <a:endParaRPr lang="en-US"/>
          </a:p>
        </p:txBody>
      </p:sp>
      <p:sp>
        <p:nvSpPr>
          <p:cNvPr id="5" name="Footer Placeholder 4"/>
          <p:cNvSpPr>
            <a:spLocks noGrp="1"/>
          </p:cNvSpPr>
          <p:nvPr>
            <p:ph type="ftr" sz="quarter" idx="11"/>
          </p:nvPr>
        </p:nvSpPr>
        <p:spPr>
          <a:xfrm>
            <a:off x="3124201" y="6356352"/>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529E043D-5F4C-4717-9417-23B3528D1961}" type="slidenum">
              <a:rPr lang="en-US" smtClean="0"/>
              <a:pPr/>
              <a:t>‹#›</a:t>
            </a:fld>
            <a:endParaRPr lang="en-US"/>
          </a:p>
        </p:txBody>
      </p:sp>
    </p:spTree>
    <p:extLst>
      <p:ext uri="{BB962C8B-B14F-4D97-AF65-F5344CB8AC3E}">
        <p14:creationId xmlns:p14="http://schemas.microsoft.com/office/powerpoint/2010/main" val="184955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2"/>
            <a:ext cx="2133600" cy="365125"/>
          </a:xfrm>
          <a:prstGeom prst="rect">
            <a:avLst/>
          </a:prstGeom>
        </p:spPr>
        <p:txBody>
          <a:bodyPr/>
          <a:lstStyle>
            <a:lvl1pPr>
              <a:defRPr>
                <a:solidFill>
                  <a:srgbClr val="707276"/>
                </a:solidFill>
              </a:defRPr>
            </a:lvl1pPr>
          </a:lstStyle>
          <a:p>
            <a:fld id="{9A080766-0BF8-8348-AE6A-8A4A559F6D3E}" type="datetime4">
              <a:rPr lang="en-US" smtClean="0"/>
              <a:pPr/>
              <a:t>February 8, 2018</a:t>
            </a:fld>
            <a:endParaRPr lang="en-US" dirty="0"/>
          </a:p>
        </p:txBody>
      </p:sp>
      <p:sp>
        <p:nvSpPr>
          <p:cNvPr id="5" name="Footer Placeholder 4"/>
          <p:cNvSpPr>
            <a:spLocks noGrp="1"/>
          </p:cNvSpPr>
          <p:nvPr>
            <p:ph type="ftr" sz="quarter" idx="11"/>
          </p:nvPr>
        </p:nvSpPr>
        <p:spPr>
          <a:xfrm>
            <a:off x="3124201" y="6356352"/>
            <a:ext cx="2895600" cy="365125"/>
          </a:xfrm>
          <a:prstGeom prst="rect">
            <a:avLst/>
          </a:prstGeom>
        </p:spPr>
        <p:txBody>
          <a:bodyPr/>
          <a:lstStyle>
            <a:lvl1pPr>
              <a:defRPr>
                <a:solidFill>
                  <a:srgbClr val="707276"/>
                </a:solidFill>
              </a:defRPr>
            </a:lvl1pPr>
          </a:lstStyle>
          <a:p>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solidFill>
                  <a:srgbClr val="707276"/>
                </a:solidFill>
              </a:defRPr>
            </a:lvl1pPr>
          </a:lstStyle>
          <a:p>
            <a:fld id="{A505DBE7-0ACF-E348-BBE2-A615BCE1D797}" type="slidenum">
              <a:rPr lang="en-US" smtClean="0"/>
              <a:pPr/>
              <a:t>‹#›</a:t>
            </a:fld>
            <a:endParaRPr lang="en-US"/>
          </a:p>
        </p:txBody>
      </p:sp>
      <p:sp>
        <p:nvSpPr>
          <p:cNvPr id="7" name="Title 1"/>
          <p:cNvSpPr>
            <a:spLocks noGrp="1"/>
          </p:cNvSpPr>
          <p:nvPr>
            <p:ph type="ctrTitle"/>
          </p:nvPr>
        </p:nvSpPr>
        <p:spPr>
          <a:xfrm>
            <a:off x="0" y="2628782"/>
            <a:ext cx="9144000" cy="1600438"/>
          </a:xfrm>
          <a:noFill/>
          <a:ln w="25400">
            <a:noFill/>
          </a:ln>
          <a:effectLst/>
        </p:spPr>
        <p:txBody>
          <a:bodyPr lIns="457154" tIns="457154" rIns="457154" bIns="457154" anchor="ctr">
            <a:spAutoFit/>
          </a:bodyPr>
          <a:lstStyle>
            <a:lvl1pPr algn="l">
              <a:defRPr sz="4400" b="1">
                <a:solidFill>
                  <a:srgbClr val="D57500"/>
                </a:solidFill>
              </a:defRPr>
            </a:lvl1pPr>
          </a:lstStyle>
          <a:p>
            <a:r>
              <a:rPr lang="en-US" dirty="0"/>
              <a:t>Click to edit Master title style</a:t>
            </a:r>
          </a:p>
        </p:txBody>
      </p:sp>
      <p:sp>
        <p:nvSpPr>
          <p:cNvPr id="8" name="Subtitle 2"/>
          <p:cNvSpPr>
            <a:spLocks noGrp="1"/>
          </p:cNvSpPr>
          <p:nvPr>
            <p:ph type="subTitle" idx="1" hasCustomPrompt="1"/>
          </p:nvPr>
        </p:nvSpPr>
        <p:spPr>
          <a:xfrm>
            <a:off x="457200" y="4800600"/>
            <a:ext cx="8229600" cy="457200"/>
          </a:xfrm>
        </p:spPr>
        <p:txBody>
          <a:bodyPr anchor="t"/>
          <a:lstStyle>
            <a:lvl1pPr marL="0" indent="0" algn="l">
              <a:spcBef>
                <a:spcPts val="0"/>
              </a:spcBef>
              <a:buNone/>
              <a:defRPr cap="all" baseline="0">
                <a:solidFill>
                  <a:srgbClr val="707276"/>
                </a:solidFill>
              </a:defRPr>
            </a:lvl1pPr>
            <a:lvl2pPr marL="457154"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6" indent="0" algn="ctr">
              <a:buNone/>
              <a:defRPr>
                <a:solidFill>
                  <a:schemeClr val="tx1">
                    <a:tint val="75000"/>
                  </a:schemeClr>
                </a:solidFill>
              </a:defRPr>
            </a:lvl6pPr>
            <a:lvl7pPr marL="2742920" indent="0" algn="ctr">
              <a:buNone/>
              <a:defRPr>
                <a:solidFill>
                  <a:schemeClr val="tx1">
                    <a:tint val="75000"/>
                  </a:schemeClr>
                </a:solidFill>
              </a:defRPr>
            </a:lvl7pPr>
            <a:lvl8pPr marL="3200072" indent="0" algn="ctr">
              <a:buNone/>
              <a:defRPr>
                <a:solidFill>
                  <a:schemeClr val="tx1">
                    <a:tint val="75000"/>
                  </a:schemeClr>
                </a:solidFill>
              </a:defRPr>
            </a:lvl8pPr>
            <a:lvl9pPr marL="3657226" indent="0" algn="ctr">
              <a:buNone/>
              <a:defRPr>
                <a:solidFill>
                  <a:schemeClr val="tx1">
                    <a:tint val="75000"/>
                  </a:schemeClr>
                </a:solidFill>
              </a:defRPr>
            </a:lvl9pPr>
          </a:lstStyle>
          <a:p>
            <a:r>
              <a:rPr lang="en-US" dirty="0"/>
              <a:t>Click to add Presenter </a:t>
            </a:r>
            <a:r>
              <a:rPr lang="en-US" dirty="0" err="1"/>
              <a:t>Name(S</a:t>
            </a:r>
            <a:r>
              <a:rPr lang="en-US" dirty="0"/>
              <a:t>)</a:t>
            </a:r>
          </a:p>
        </p:txBody>
      </p:sp>
      <p:sp>
        <p:nvSpPr>
          <p:cNvPr id="9" name="Text Placeholder 6"/>
          <p:cNvSpPr>
            <a:spLocks noGrp="1"/>
          </p:cNvSpPr>
          <p:nvPr>
            <p:ph type="body" sz="quarter" idx="14" hasCustomPrompt="1"/>
          </p:nvPr>
        </p:nvSpPr>
        <p:spPr>
          <a:xfrm>
            <a:off x="455613" y="5257800"/>
            <a:ext cx="8229600" cy="228600"/>
          </a:xfrm>
        </p:spPr>
        <p:txBody>
          <a:bodyPr>
            <a:normAutofit/>
          </a:bodyPr>
          <a:lstStyle>
            <a:lvl1pPr marL="0" indent="0">
              <a:spcBef>
                <a:spcPts val="0"/>
              </a:spcBef>
              <a:buNone/>
              <a:defRPr sz="1400" baseline="0">
                <a:solidFill>
                  <a:srgbClr val="000000"/>
                </a:solidFill>
              </a:defRPr>
            </a:lvl1pPr>
          </a:lstStyle>
          <a:p>
            <a:pPr lvl="0"/>
            <a:r>
              <a:rPr lang="en-US" dirty="0"/>
              <a:t>Click to add presenter organization</a:t>
            </a:r>
          </a:p>
        </p:txBody>
      </p:sp>
      <p:sp>
        <p:nvSpPr>
          <p:cNvPr id="10" name="Text Placeholder 6"/>
          <p:cNvSpPr>
            <a:spLocks noGrp="1"/>
          </p:cNvSpPr>
          <p:nvPr>
            <p:ph type="body" sz="quarter" idx="15" hasCustomPrompt="1"/>
          </p:nvPr>
        </p:nvSpPr>
        <p:spPr>
          <a:xfrm>
            <a:off x="457200" y="5540477"/>
            <a:ext cx="8229600" cy="228600"/>
          </a:xfrm>
        </p:spPr>
        <p:txBody>
          <a:bodyPr>
            <a:normAutofit/>
          </a:bodyPr>
          <a:lstStyle>
            <a:lvl1pPr marL="0" indent="0">
              <a:spcBef>
                <a:spcPts val="0"/>
              </a:spcBef>
              <a:buNone/>
              <a:defRPr sz="1400" baseline="0">
                <a:solidFill>
                  <a:srgbClr val="000000"/>
                </a:solidFill>
              </a:defRPr>
            </a:lvl1pPr>
          </a:lstStyle>
          <a:p>
            <a:pPr lvl="0"/>
            <a:r>
              <a:rPr lang="en-US" dirty="0"/>
              <a:t>Click to add presentation event or location</a:t>
            </a:r>
          </a:p>
        </p:txBody>
      </p:sp>
    </p:spTree>
    <p:extLst>
      <p:ext uri="{BB962C8B-B14F-4D97-AF65-F5344CB8AC3E}">
        <p14:creationId xmlns:p14="http://schemas.microsoft.com/office/powerpoint/2010/main" val="893945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1-Line Title +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597"/>
            <a:ext cx="8229600" cy="1458572"/>
          </a:xfrm>
        </p:spPr>
        <p:txBody>
          <a:bodyPr lIns="0" tIns="0" rIns="0" bIns="0">
            <a:spAutoFit/>
          </a:bodyPr>
          <a:lstStyle>
            <a:lvl1pPr marL="342865" indent="-342865">
              <a:buSzPct val="100000"/>
              <a:buFontTx/>
              <a:buBlip>
                <a:blip r:embed="rId2"/>
              </a:buBlip>
              <a:defRPr sz="2000">
                <a:latin typeface="Arial"/>
                <a:cs typeface="Arial"/>
              </a:defRPr>
            </a:lvl1pPr>
            <a:lvl2pPr marL="742874" indent="-285722">
              <a:buSzPct val="100000"/>
              <a:buFontTx/>
              <a:buBlip>
                <a:blip r:embed="rId3"/>
              </a:buBlip>
              <a:defRPr sz="1800">
                <a:latin typeface="Arial"/>
                <a:cs typeface="Arial"/>
              </a:defRPr>
            </a:lvl2pPr>
            <a:lvl3pPr marL="1142883" indent="-228576">
              <a:buSzPct val="100000"/>
              <a:buFontTx/>
              <a:buBlip>
                <a:blip r:embed="rId4"/>
              </a:buBlip>
              <a:defRPr sz="1600">
                <a:latin typeface="Arial"/>
                <a:cs typeface="Arial"/>
              </a:defRPr>
            </a:lvl3pPr>
            <a:lvl4pPr marL="1600036" indent="-228576">
              <a:buSzPct val="100000"/>
              <a:buFontTx/>
              <a:buBlip>
                <a:blip r:embed="rId5"/>
              </a:buBlip>
              <a:defRPr sz="1400">
                <a:latin typeface="Arial"/>
                <a:cs typeface="Arial"/>
              </a:defRPr>
            </a:lvl4pPr>
            <a:lvl5pPr marL="2057190" indent="-228576">
              <a:buSzPct val="100000"/>
              <a:buFontTx/>
              <a:buBlip>
                <a:blip r:embed="rId2"/>
              </a:buBlip>
              <a:defRPr sz="1400">
                <a:latin typeface="Arial"/>
                <a:cs typeface="Arial"/>
              </a:defRPr>
            </a:lvl5pPr>
            <a:lvl6pPr marL="2285766" indent="0">
              <a:buNone/>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0" y="667510"/>
            <a:ext cx="9144000" cy="61904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ln>
                <a:noFill/>
              </a:ln>
              <a:solidFill>
                <a:schemeClr val="bg1"/>
              </a:solidFill>
            </a:endParaRPr>
          </a:p>
        </p:txBody>
      </p:sp>
      <p:sp>
        <p:nvSpPr>
          <p:cNvPr id="9" name="Date Placeholder 8"/>
          <p:cNvSpPr>
            <a:spLocks noGrp="1"/>
          </p:cNvSpPr>
          <p:nvPr>
            <p:ph type="dt" sz="half" idx="10"/>
          </p:nvPr>
        </p:nvSpPr>
        <p:spPr>
          <a:xfrm>
            <a:off x="457200" y="6356352"/>
            <a:ext cx="2133600" cy="365125"/>
          </a:xfrm>
          <a:prstGeom prst="rect">
            <a:avLst/>
          </a:prstGeom>
        </p:spPr>
        <p:txBody>
          <a:bodyPr lIns="0" tIns="0" rIns="0" bIns="0"/>
          <a:lstStyle>
            <a:lvl1pPr>
              <a:defRPr sz="900">
                <a:latin typeface="Helvetica Neue Light"/>
                <a:cs typeface="Helvetica Neue Light"/>
              </a:defRPr>
            </a:lvl1pPr>
          </a:lstStyle>
          <a:p>
            <a:fld id="{7810179D-6381-4E0C-9FD4-AF37D3AA2B0E}" type="datetimeFigureOut">
              <a:rPr lang="en-US" smtClean="0"/>
              <a:pPr/>
              <a:t>2/8/18</a:t>
            </a:fld>
            <a:endParaRPr lang="en-US"/>
          </a:p>
        </p:txBody>
      </p:sp>
      <p:sp>
        <p:nvSpPr>
          <p:cNvPr id="10" name="Slide Number Placeholder 9"/>
          <p:cNvSpPr>
            <a:spLocks noGrp="1"/>
          </p:cNvSpPr>
          <p:nvPr>
            <p:ph type="sldNum" sz="quarter" idx="11"/>
          </p:nvPr>
        </p:nvSpPr>
        <p:spPr>
          <a:xfrm>
            <a:off x="6553200" y="6356352"/>
            <a:ext cx="2133600" cy="365125"/>
          </a:xfrm>
          <a:prstGeom prst="rect">
            <a:avLst/>
          </a:prstGeom>
        </p:spPr>
        <p:txBody>
          <a:bodyPr lIns="0" tIns="0" rIns="0" bIns="0"/>
          <a:lstStyle>
            <a:lvl1pPr>
              <a:defRPr sz="900">
                <a:latin typeface="Helvetica Neue Light"/>
                <a:cs typeface="Helvetica Neue Light"/>
              </a:defRPr>
            </a:lvl1pPr>
          </a:lstStyle>
          <a:p>
            <a:fld id="{529E043D-5F4C-4717-9417-23B3528D1961}" type="slidenum">
              <a:rPr lang="en-US" smtClean="0"/>
              <a:pPr/>
              <a:t>‹#›</a:t>
            </a:fld>
            <a:endParaRPr lang="en-US"/>
          </a:p>
        </p:txBody>
      </p:sp>
      <p:sp>
        <p:nvSpPr>
          <p:cNvPr id="11" name="Footer Placeholder 10"/>
          <p:cNvSpPr>
            <a:spLocks noGrp="1"/>
          </p:cNvSpPr>
          <p:nvPr>
            <p:ph type="ftr" sz="quarter" idx="12"/>
          </p:nvPr>
        </p:nvSpPr>
        <p:spPr>
          <a:xfrm>
            <a:off x="3124201" y="6356352"/>
            <a:ext cx="2895600" cy="365125"/>
          </a:xfrm>
          <a:prstGeom prst="rect">
            <a:avLst/>
          </a:prstGeom>
        </p:spPr>
        <p:txBody>
          <a:bodyPr lIns="0" tIns="0" rIns="0" bIns="0"/>
          <a:lstStyle>
            <a:lvl1pPr>
              <a:defRPr sz="900">
                <a:latin typeface="Helvetica Neue Light"/>
                <a:cs typeface="Helvetica Neue Light"/>
              </a:defRPr>
            </a:lvl1pPr>
          </a:lstStyle>
          <a:p>
            <a:endParaRPr lang="en-US"/>
          </a:p>
        </p:txBody>
      </p:sp>
      <p:sp>
        <p:nvSpPr>
          <p:cNvPr id="12" name="Title Placeholder 1"/>
          <p:cNvSpPr>
            <a:spLocks noGrp="1"/>
          </p:cNvSpPr>
          <p:nvPr>
            <p:ph type="title"/>
          </p:nvPr>
        </p:nvSpPr>
        <p:spPr>
          <a:xfrm>
            <a:off x="457200" y="161064"/>
            <a:ext cx="6858000" cy="1363354"/>
          </a:xfrm>
          <a:prstGeom prst="rect">
            <a:avLst/>
          </a:prstGeom>
        </p:spPr>
        <p:txBody>
          <a:bodyPr vert="horz" lIns="0" tIns="0" rIns="0" bIns="0" rtlCol="0" anchor="t">
            <a:spAutoFit/>
          </a:bodyPr>
          <a:lstStyle/>
          <a:p>
            <a:r>
              <a:rPr lang="en-US"/>
              <a:t>Click to edit Master title style</a:t>
            </a:r>
            <a:endParaRPr lang="en-US" dirty="0"/>
          </a:p>
        </p:txBody>
      </p:sp>
    </p:spTree>
    <p:extLst>
      <p:ext uri="{BB962C8B-B14F-4D97-AF65-F5344CB8AC3E}">
        <p14:creationId xmlns:p14="http://schemas.microsoft.com/office/powerpoint/2010/main" val="20009833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Line Title + Content">
    <p:spTree>
      <p:nvGrpSpPr>
        <p:cNvPr id="1" name=""/>
        <p:cNvGrpSpPr/>
        <p:nvPr/>
      </p:nvGrpSpPr>
      <p:grpSpPr>
        <a:xfrm>
          <a:off x="0" y="0"/>
          <a:ext cx="0" cy="0"/>
          <a:chOff x="0" y="0"/>
          <a:chExt cx="0" cy="0"/>
        </a:xfrm>
      </p:grpSpPr>
      <p:sp>
        <p:nvSpPr>
          <p:cNvPr id="8" name="Rectangle 7"/>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defTabSz="457154"/>
            <a:endParaRPr lang="en-US">
              <a:solidFill>
                <a:prstClr val="white"/>
              </a:solidFill>
            </a:endParaRPr>
          </a:p>
        </p:txBody>
      </p:sp>
      <p:sp>
        <p:nvSpPr>
          <p:cNvPr id="10" name="Title 1"/>
          <p:cNvSpPr>
            <a:spLocks noGrp="1"/>
          </p:cNvSpPr>
          <p:nvPr>
            <p:ph type="title"/>
          </p:nvPr>
        </p:nvSpPr>
        <p:spPr>
          <a:xfrm>
            <a:off x="457200" y="48161"/>
            <a:ext cx="5257800" cy="389530"/>
          </a:xfrm>
        </p:spPr>
        <p:txBody>
          <a:bodyPr lIns="0" tIns="0" rIns="0" bIns="0" anchor="t" anchorCtr="0">
            <a:spAutoFit/>
          </a:bodyPr>
          <a:lstStyle>
            <a:lvl1pPr algn="l">
              <a:defRPr sz="2500" b="1">
                <a:solidFill>
                  <a:srgbClr val="D57500"/>
                </a:solidFill>
                <a:latin typeface="Arial"/>
                <a:cs typeface="Arial"/>
              </a:defRPr>
            </a:lvl1pPr>
          </a:lstStyle>
          <a:p>
            <a:r>
              <a:rPr lang="en-US" dirty="0"/>
              <a:t>Click to edit Master title style</a:t>
            </a:r>
          </a:p>
        </p:txBody>
      </p:sp>
      <p:sp>
        <p:nvSpPr>
          <p:cNvPr id="11" name="Content Placeholder 2"/>
          <p:cNvSpPr>
            <a:spLocks noGrp="1"/>
          </p:cNvSpPr>
          <p:nvPr>
            <p:ph idx="1"/>
          </p:nvPr>
        </p:nvSpPr>
        <p:spPr>
          <a:xfrm>
            <a:off x="457200" y="1371598"/>
            <a:ext cx="8229600" cy="1458572"/>
          </a:xfr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solidFill>
                  <a:srgbClr val="707276"/>
                </a:solidFill>
              </a:defRPr>
            </a:lvl1pPr>
          </a:lstStyle>
          <a:p>
            <a:fld id="{571B0C3B-3A7D-3848-B824-737E096AF391}" type="datetime4">
              <a:rPr lang="en-US" smtClean="0"/>
              <a:pPr/>
              <a:t>February 8, 2018</a:t>
            </a:fld>
            <a:endParaRPr lang="en-US" dirty="0"/>
          </a:p>
        </p:txBody>
      </p:sp>
      <p:sp>
        <p:nvSpPr>
          <p:cNvPr id="5" name="Footer Placeholder 4"/>
          <p:cNvSpPr>
            <a:spLocks noGrp="1"/>
          </p:cNvSpPr>
          <p:nvPr>
            <p:ph type="ftr" sz="quarter" idx="11"/>
          </p:nvPr>
        </p:nvSpPr>
        <p:spPr>
          <a:xfrm>
            <a:off x="3124201" y="6356352"/>
            <a:ext cx="2895600" cy="365125"/>
          </a:xfrm>
          <a:prstGeom prst="rect">
            <a:avLst/>
          </a:prstGeom>
        </p:spPr>
        <p:txBody>
          <a:bodyPr/>
          <a:lstStyle>
            <a:lvl1pPr>
              <a:defRPr>
                <a:solidFill>
                  <a:srgbClr val="707276"/>
                </a:solidFill>
              </a:defRPr>
            </a:lvl1pPr>
          </a:lstStyle>
          <a:p>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solidFill>
                  <a:srgbClr val="707276"/>
                </a:solidFill>
              </a:defRPr>
            </a:lvl1pPr>
          </a:lstStyle>
          <a:p>
            <a:fld id="{A505DBE7-0ACF-E348-BBE2-A615BCE1D797}" type="slidenum">
              <a:rPr lang="en-US" smtClean="0"/>
              <a:pPr/>
              <a:t>‹#›</a:t>
            </a:fld>
            <a:endParaRPr lang="en-US"/>
          </a:p>
        </p:txBody>
      </p:sp>
    </p:spTree>
    <p:extLst>
      <p:ext uri="{BB962C8B-B14F-4D97-AF65-F5344CB8AC3E}">
        <p14:creationId xmlns:p14="http://schemas.microsoft.com/office/powerpoint/2010/main" val="1289404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1-Line Title + 2-Column Content">
    <p:spTree>
      <p:nvGrpSpPr>
        <p:cNvPr id="1" name=""/>
        <p:cNvGrpSpPr/>
        <p:nvPr/>
      </p:nvGrpSpPr>
      <p:grpSpPr>
        <a:xfrm>
          <a:off x="0" y="0"/>
          <a:ext cx="0" cy="0"/>
          <a:chOff x="0" y="0"/>
          <a:chExt cx="0" cy="0"/>
        </a:xfrm>
      </p:grpSpPr>
      <p:sp>
        <p:nvSpPr>
          <p:cNvPr id="9" name="Rectangle 8"/>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defTabSz="457154"/>
            <a:endParaRPr lang="en-US">
              <a:solidFill>
                <a:prstClr val="white"/>
              </a:solidFill>
            </a:endParaRPr>
          </a:p>
        </p:txBody>
      </p:sp>
      <p:sp>
        <p:nvSpPr>
          <p:cNvPr id="2" name="Title 1"/>
          <p:cNvSpPr>
            <a:spLocks noGrp="1"/>
          </p:cNvSpPr>
          <p:nvPr>
            <p:ph type="title"/>
          </p:nvPr>
        </p:nvSpPr>
        <p:spPr>
          <a:xfrm>
            <a:off x="457200" y="45720"/>
            <a:ext cx="5257800" cy="389530"/>
          </a:xfrm>
          <a:prstGeom prst="rect">
            <a:avLst/>
          </a:prstGeom>
        </p:spPr>
        <p:txBody>
          <a:bodyPr/>
          <a:lstStyle>
            <a:lvl1pPr>
              <a:defRPr>
                <a:solidFill>
                  <a:srgbClr val="D57500"/>
                </a:solidFill>
              </a:defRPr>
            </a:lvl1pPr>
          </a:lstStyle>
          <a:p>
            <a:r>
              <a:rPr lang="en-US" dirty="0"/>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2"/>
            <a:ext cx="4038600" cy="4525963"/>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EDF4FDA3-C98B-EA4E-8817-64F4090BAB92}" type="datetime4">
              <a:rPr lang="en-US" smtClean="0"/>
              <a:pPr/>
              <a:t>February 8, 2018</a:t>
            </a:fld>
            <a:endParaRPr lang="en-US"/>
          </a:p>
        </p:txBody>
      </p:sp>
      <p:sp>
        <p:nvSpPr>
          <p:cNvPr id="6" name="Footer Placeholder 5"/>
          <p:cNvSpPr>
            <a:spLocks noGrp="1"/>
          </p:cNvSpPr>
          <p:nvPr>
            <p:ph type="ftr" sz="quarter" idx="11"/>
          </p:nvPr>
        </p:nvSpPr>
        <p:spPr>
          <a:xfrm>
            <a:off x="3124201" y="6356352"/>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A505DBE7-0ACF-E348-BBE2-A615BCE1D797}" type="slidenum">
              <a:rPr lang="en-US" smtClean="0"/>
              <a:pPr/>
              <a:t>‹#›</a:t>
            </a:fld>
            <a:endParaRPr lang="en-US"/>
          </a:p>
        </p:txBody>
      </p:sp>
    </p:spTree>
    <p:extLst>
      <p:ext uri="{BB962C8B-B14F-4D97-AF65-F5344CB8AC3E}">
        <p14:creationId xmlns:p14="http://schemas.microsoft.com/office/powerpoint/2010/main" val="3700253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1-Line Title + 2-Column Comparison">
    <p:spTree>
      <p:nvGrpSpPr>
        <p:cNvPr id="1" name=""/>
        <p:cNvGrpSpPr/>
        <p:nvPr/>
      </p:nvGrpSpPr>
      <p:grpSpPr>
        <a:xfrm>
          <a:off x="0" y="0"/>
          <a:ext cx="0" cy="0"/>
          <a:chOff x="0" y="0"/>
          <a:chExt cx="0" cy="0"/>
        </a:xfrm>
      </p:grpSpPr>
      <p:sp>
        <p:nvSpPr>
          <p:cNvPr id="11" name="Rectangle 10"/>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defTabSz="457154"/>
            <a:endParaRPr lang="en-US">
              <a:solidFill>
                <a:prstClr val="white"/>
              </a:solidFill>
            </a:endParaRPr>
          </a:p>
        </p:txBody>
      </p:sp>
      <p:sp>
        <p:nvSpPr>
          <p:cNvPr id="2" name="Title 1"/>
          <p:cNvSpPr>
            <a:spLocks noGrp="1"/>
          </p:cNvSpPr>
          <p:nvPr>
            <p:ph type="title"/>
          </p:nvPr>
        </p:nvSpPr>
        <p:spPr>
          <a:xfrm>
            <a:off x="457200" y="45720"/>
            <a:ext cx="5257800" cy="389530"/>
          </a:xfrm>
          <a:prstGeom prst="rect">
            <a:avLst/>
          </a:prstGeom>
        </p:spPr>
        <p:txBody>
          <a:bodyPr/>
          <a:lstStyle>
            <a:lvl1pPr>
              <a:defRPr>
                <a:solidFill>
                  <a:srgbClr val="D57500"/>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t" anchorCtr="0">
            <a:normAutofit/>
          </a:bodyPr>
          <a:lstStyle>
            <a:lvl1pPr marL="0" indent="0">
              <a:buNone/>
              <a:defRPr sz="20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t" anchorCtr="0">
            <a:normAutofit/>
          </a:bodyPr>
          <a:lstStyle>
            <a:lvl1pPr marL="0" indent="0">
              <a:buNone/>
              <a:defRPr sz="20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457200" y="6356352"/>
            <a:ext cx="2133600" cy="365125"/>
          </a:xfrm>
          <a:prstGeom prst="rect">
            <a:avLst/>
          </a:prstGeom>
        </p:spPr>
        <p:txBody>
          <a:bodyPr/>
          <a:lstStyle/>
          <a:p>
            <a:fld id="{4A67B99E-ACA9-3B49-9F4E-9CFF45A7F14A}" type="datetime4">
              <a:rPr lang="en-US" smtClean="0"/>
              <a:pPr/>
              <a:t>February 8, 2018</a:t>
            </a:fld>
            <a:endParaRPr lang="en-US"/>
          </a:p>
        </p:txBody>
      </p:sp>
      <p:sp>
        <p:nvSpPr>
          <p:cNvPr id="8" name="Footer Placeholder 7"/>
          <p:cNvSpPr>
            <a:spLocks noGrp="1"/>
          </p:cNvSpPr>
          <p:nvPr>
            <p:ph type="ftr" sz="quarter" idx="11"/>
          </p:nvPr>
        </p:nvSpPr>
        <p:spPr>
          <a:xfrm>
            <a:off x="3124201" y="6356352"/>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p>
            <a:fld id="{A505DBE7-0ACF-E348-BBE2-A615BCE1D797}" type="slidenum">
              <a:rPr lang="en-US" smtClean="0"/>
              <a:pPr/>
              <a:t>‹#›</a:t>
            </a:fld>
            <a:endParaRPr lang="en-US"/>
          </a:p>
        </p:txBody>
      </p:sp>
    </p:spTree>
    <p:extLst>
      <p:ext uri="{BB962C8B-B14F-4D97-AF65-F5344CB8AC3E}">
        <p14:creationId xmlns:p14="http://schemas.microsoft.com/office/powerpoint/2010/main" val="2389909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Line Title + Picture with Caption">
    <p:spTree>
      <p:nvGrpSpPr>
        <p:cNvPr id="1" name=""/>
        <p:cNvGrpSpPr/>
        <p:nvPr/>
      </p:nvGrpSpPr>
      <p:grpSpPr>
        <a:xfrm>
          <a:off x="0" y="0"/>
          <a:ext cx="0" cy="0"/>
          <a:chOff x="0" y="0"/>
          <a:chExt cx="0" cy="0"/>
        </a:xfrm>
      </p:grpSpPr>
      <p:sp>
        <p:nvSpPr>
          <p:cNvPr id="9" name="Rectangle 8"/>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defTabSz="457154"/>
            <a:endParaRPr lang="en-US">
              <a:solidFill>
                <a:prstClr val="white"/>
              </a:solidFill>
            </a:endParaRPr>
          </a:p>
        </p:txBody>
      </p:sp>
      <p:sp>
        <p:nvSpPr>
          <p:cNvPr id="2" name="Title 1"/>
          <p:cNvSpPr>
            <a:spLocks noGrp="1"/>
          </p:cNvSpPr>
          <p:nvPr>
            <p:ph type="title"/>
          </p:nvPr>
        </p:nvSpPr>
        <p:spPr>
          <a:xfrm>
            <a:off x="457200" y="45719"/>
            <a:ext cx="5257800" cy="389530"/>
          </a:xfrm>
          <a:prstGeom prst="rect">
            <a:avLst/>
          </a:prstGeom>
        </p:spPr>
        <p:txBody>
          <a:bodyPr/>
          <a:lstStyle>
            <a:lvl1pPr>
              <a:defRPr>
                <a:solidFill>
                  <a:srgbClr val="D57500"/>
                </a:solidFill>
              </a:defRPr>
            </a:lvl1pPr>
          </a:lstStyle>
          <a:p>
            <a:r>
              <a:rPr lang="en-US" dirty="0"/>
              <a:t>Click to edit Master title style</a:t>
            </a:r>
          </a:p>
        </p:txBody>
      </p:sp>
      <p:sp>
        <p:nvSpPr>
          <p:cNvPr id="3" name="Date Placeholder 2"/>
          <p:cNvSpPr>
            <a:spLocks noGrp="1"/>
          </p:cNvSpPr>
          <p:nvPr>
            <p:ph type="dt" sz="half" idx="10"/>
          </p:nvPr>
        </p:nvSpPr>
        <p:spPr>
          <a:xfrm>
            <a:off x="457200" y="6356352"/>
            <a:ext cx="2133600" cy="365125"/>
          </a:xfrm>
          <a:prstGeom prst="rect">
            <a:avLst/>
          </a:prstGeom>
        </p:spPr>
        <p:txBody>
          <a:bodyPr/>
          <a:lstStyle/>
          <a:p>
            <a:fld id="{B95B9E8E-6868-BD41-B75D-7F7725F1694F}" type="datetime4">
              <a:rPr lang="en-US" smtClean="0"/>
              <a:pPr/>
              <a:t>February 8, 2018</a:t>
            </a:fld>
            <a:endParaRPr lang="en-US"/>
          </a:p>
        </p:txBody>
      </p:sp>
      <p:sp>
        <p:nvSpPr>
          <p:cNvPr id="4" name="Footer Placeholder 3"/>
          <p:cNvSpPr>
            <a:spLocks noGrp="1"/>
          </p:cNvSpPr>
          <p:nvPr>
            <p:ph type="ftr" sz="quarter" idx="11"/>
          </p:nvPr>
        </p:nvSpPr>
        <p:spPr>
          <a:xfrm>
            <a:off x="3124201" y="6356352"/>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p>
            <a:fld id="{A505DBE7-0ACF-E348-BBE2-A615BCE1D797}" type="slidenum">
              <a:rPr lang="en-US" smtClean="0"/>
              <a:pPr/>
              <a:t>‹#›</a:t>
            </a:fld>
            <a:endParaRPr lang="en-US"/>
          </a:p>
        </p:txBody>
      </p:sp>
      <p:sp>
        <p:nvSpPr>
          <p:cNvPr id="7" name="Picture Placeholder 2"/>
          <p:cNvSpPr>
            <a:spLocks noGrp="1"/>
          </p:cNvSpPr>
          <p:nvPr>
            <p:ph type="pic" idx="1"/>
          </p:nvPr>
        </p:nvSpPr>
        <p:spPr>
          <a:xfrm>
            <a:off x="457200" y="3174037"/>
            <a:ext cx="8229600" cy="281327"/>
          </a:xfrm>
        </p:spPr>
        <p:txBody>
          <a:bodyPr lIns="0" tIns="0" rIns="0" bIns="0" anchor="ctr">
            <a:spAutoFit/>
          </a:bodyPr>
          <a:lstStyle>
            <a:lvl1pPr marL="0" indent="0" algn="ctr">
              <a:buNone/>
              <a:defRPr sz="1800" i="1">
                <a:latin typeface="Arial"/>
                <a:cs typeface="Arial"/>
              </a:defRPr>
            </a:lvl1pPr>
            <a:lvl2pPr marL="457154" indent="0">
              <a:buNone/>
              <a:defRPr sz="2800"/>
            </a:lvl2pPr>
            <a:lvl3pPr marL="914306" indent="0">
              <a:buNone/>
              <a:defRPr sz="2400"/>
            </a:lvl3pPr>
            <a:lvl4pPr marL="1371460" indent="0">
              <a:buNone/>
              <a:defRPr sz="2000"/>
            </a:lvl4pPr>
            <a:lvl5pPr marL="1828613" indent="0">
              <a:buNone/>
              <a:defRPr sz="2000"/>
            </a:lvl5pPr>
            <a:lvl6pPr marL="2285766" indent="0">
              <a:buNone/>
              <a:defRPr sz="2000"/>
            </a:lvl6pPr>
            <a:lvl7pPr marL="2742920" indent="0">
              <a:buNone/>
              <a:defRPr sz="2000"/>
            </a:lvl7pPr>
            <a:lvl8pPr marL="3200072" indent="0">
              <a:buNone/>
              <a:defRPr sz="2000"/>
            </a:lvl8pPr>
            <a:lvl9pPr marL="3657226" indent="0">
              <a:buNone/>
              <a:defRPr sz="2000"/>
            </a:lvl9pPr>
          </a:lstStyle>
          <a:p>
            <a:endParaRPr lang="en-US"/>
          </a:p>
        </p:txBody>
      </p:sp>
      <p:sp>
        <p:nvSpPr>
          <p:cNvPr id="8" name="Text Placeholder 3"/>
          <p:cNvSpPr>
            <a:spLocks noGrp="1"/>
          </p:cNvSpPr>
          <p:nvPr>
            <p:ph type="body" sz="half" idx="2"/>
          </p:nvPr>
        </p:nvSpPr>
        <p:spPr>
          <a:xfrm>
            <a:off x="457200" y="5486400"/>
            <a:ext cx="8229600" cy="216406"/>
          </a:xfrm>
        </p:spPr>
        <p:txBody>
          <a:bodyPr lIns="0" tIns="0" rIns="0" bIns="0">
            <a:spAutoFit/>
          </a:bodyPr>
          <a:lstStyle>
            <a:lvl1pPr marL="0" indent="0">
              <a:buNone/>
              <a:defRPr sz="1400">
                <a:latin typeface="Arial"/>
                <a:cs typeface="Arial"/>
              </a:defRPr>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dirty="0"/>
              <a:t>Click to edit Master text styles</a:t>
            </a:r>
          </a:p>
        </p:txBody>
      </p:sp>
    </p:spTree>
    <p:extLst>
      <p:ext uri="{BB962C8B-B14F-4D97-AF65-F5344CB8AC3E}">
        <p14:creationId xmlns:p14="http://schemas.microsoft.com/office/powerpoint/2010/main" val="25933265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Line Title Only">
    <p:spTree>
      <p:nvGrpSpPr>
        <p:cNvPr id="1" name=""/>
        <p:cNvGrpSpPr/>
        <p:nvPr/>
      </p:nvGrpSpPr>
      <p:grpSpPr>
        <a:xfrm>
          <a:off x="0" y="0"/>
          <a:ext cx="0" cy="0"/>
          <a:chOff x="0" y="0"/>
          <a:chExt cx="0" cy="0"/>
        </a:xfrm>
      </p:grpSpPr>
      <p:sp>
        <p:nvSpPr>
          <p:cNvPr id="7" name="Rectangle 6"/>
          <p:cNvSpPr/>
          <p:nvPr userDrawn="1"/>
        </p:nvSpPr>
        <p:spPr>
          <a:xfrm>
            <a:off x="0" y="991809"/>
            <a:ext cx="9144000" cy="5943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defTabSz="457154"/>
            <a:endParaRPr lang="en-US">
              <a:solidFill>
                <a:prstClr val="white"/>
              </a:solidFill>
            </a:endParaRPr>
          </a:p>
        </p:txBody>
      </p:sp>
      <p:sp>
        <p:nvSpPr>
          <p:cNvPr id="2" name="Date Placeholder 1"/>
          <p:cNvSpPr>
            <a:spLocks noGrp="1"/>
          </p:cNvSpPr>
          <p:nvPr>
            <p:ph type="dt" sz="half" idx="10"/>
          </p:nvPr>
        </p:nvSpPr>
        <p:spPr>
          <a:xfrm>
            <a:off x="457200" y="6356352"/>
            <a:ext cx="2133600" cy="365125"/>
          </a:xfrm>
          <a:prstGeom prst="rect">
            <a:avLst/>
          </a:prstGeom>
        </p:spPr>
        <p:txBody>
          <a:bodyPr/>
          <a:lstStyle/>
          <a:p>
            <a:fld id="{E5D3E66C-72C2-1240-90D0-E7332024CCF6}" type="datetime4">
              <a:rPr lang="en-US" smtClean="0"/>
              <a:pPr/>
              <a:t>February 8, 2018</a:t>
            </a:fld>
            <a:endParaRPr lang="en-US"/>
          </a:p>
        </p:txBody>
      </p:sp>
      <p:sp>
        <p:nvSpPr>
          <p:cNvPr id="3" name="Footer Placeholder 2"/>
          <p:cNvSpPr>
            <a:spLocks noGrp="1"/>
          </p:cNvSpPr>
          <p:nvPr>
            <p:ph type="ftr" sz="quarter" idx="11"/>
          </p:nvPr>
        </p:nvSpPr>
        <p:spPr>
          <a:xfrm>
            <a:off x="3124201" y="6356352"/>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p>
            <a:fld id="{A505DBE7-0ACF-E348-BBE2-A615BCE1D797}" type="slidenum">
              <a:rPr lang="en-US" smtClean="0"/>
              <a:pPr/>
              <a:t>‹#›</a:t>
            </a:fld>
            <a:endParaRPr lang="en-US"/>
          </a:p>
        </p:txBody>
      </p:sp>
      <p:sp>
        <p:nvSpPr>
          <p:cNvPr id="6" name="Title 1"/>
          <p:cNvSpPr>
            <a:spLocks noGrp="1"/>
          </p:cNvSpPr>
          <p:nvPr>
            <p:ph type="title"/>
          </p:nvPr>
        </p:nvSpPr>
        <p:spPr>
          <a:xfrm>
            <a:off x="457200" y="45719"/>
            <a:ext cx="5257800" cy="389530"/>
          </a:xfrm>
          <a:prstGeom prst="rect">
            <a:avLst/>
          </a:prstGeom>
        </p:spPr>
        <p:txBody>
          <a:bodyPr/>
          <a:lstStyle>
            <a:lvl1pPr>
              <a:defRPr>
                <a:solidFill>
                  <a:srgbClr val="D57500"/>
                </a:solidFill>
              </a:defRPr>
            </a:lvl1pPr>
          </a:lstStyle>
          <a:p>
            <a:r>
              <a:rPr lang="en-US" dirty="0"/>
              <a:t>Click to edit Master title style</a:t>
            </a:r>
          </a:p>
        </p:txBody>
      </p:sp>
    </p:spTree>
    <p:extLst>
      <p:ext uri="{BB962C8B-B14F-4D97-AF65-F5344CB8AC3E}">
        <p14:creationId xmlns:p14="http://schemas.microsoft.com/office/powerpoint/2010/main" val="2976164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Line Title + Content">
    <p:spTree>
      <p:nvGrpSpPr>
        <p:cNvPr id="1" name=""/>
        <p:cNvGrpSpPr/>
        <p:nvPr/>
      </p:nvGrpSpPr>
      <p:grpSpPr>
        <a:xfrm>
          <a:off x="0" y="0"/>
          <a:ext cx="0" cy="0"/>
          <a:chOff x="0" y="0"/>
          <a:chExt cx="0" cy="0"/>
        </a:xfrm>
      </p:grpSpPr>
      <p:sp>
        <p:nvSpPr>
          <p:cNvPr id="10" name="Rectangle 9"/>
          <p:cNvSpPr/>
          <p:nvPr userDrawn="1"/>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defTabSz="457154"/>
            <a:endParaRPr lang="en-US">
              <a:solidFill>
                <a:prstClr val="white"/>
              </a:solidFill>
            </a:endParaRPr>
          </a:p>
        </p:txBody>
      </p:sp>
      <p:sp>
        <p:nvSpPr>
          <p:cNvPr id="8" name="Title 1"/>
          <p:cNvSpPr>
            <a:spLocks noGrp="1"/>
          </p:cNvSpPr>
          <p:nvPr>
            <p:ph type="title"/>
          </p:nvPr>
        </p:nvSpPr>
        <p:spPr>
          <a:xfrm>
            <a:off x="457200" y="42137"/>
            <a:ext cx="5257800" cy="389530"/>
          </a:xfrm>
        </p:spPr>
        <p:txBody>
          <a:bodyPr lIns="0" tIns="0" rIns="0" bIns="0" anchor="t" anchorCtr="0">
            <a:spAutoFit/>
          </a:bodyPr>
          <a:lstStyle>
            <a:lvl1pPr algn="l">
              <a:defRPr sz="2500" b="1">
                <a:solidFill>
                  <a:srgbClr val="D57500"/>
                </a:solidFill>
                <a:latin typeface="Arial"/>
                <a:cs typeface="Arial"/>
              </a:defRPr>
            </a:lvl1pPr>
          </a:lstStyle>
          <a:p>
            <a:r>
              <a:rPr lang="en-US" dirty="0"/>
              <a:t>Click to edit Master title style</a:t>
            </a:r>
          </a:p>
        </p:txBody>
      </p:sp>
      <p:sp>
        <p:nvSpPr>
          <p:cNvPr id="9" name="Content Placeholder 2"/>
          <p:cNvSpPr>
            <a:spLocks noGrp="1"/>
          </p:cNvSpPr>
          <p:nvPr>
            <p:ph idx="1"/>
          </p:nvPr>
        </p:nvSpPr>
        <p:spPr>
          <a:xfrm>
            <a:off x="457200" y="1828799"/>
            <a:ext cx="8229600" cy="1458572"/>
          </a:xfr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10"/>
          </p:nvPr>
        </p:nvSpPr>
        <p:spPr>
          <a:xfrm>
            <a:off x="457200" y="6356352"/>
            <a:ext cx="2133600" cy="365125"/>
          </a:xfrm>
          <a:prstGeom prst="rect">
            <a:avLst/>
          </a:prstGeom>
        </p:spPr>
        <p:txBody>
          <a:bodyPr/>
          <a:lstStyle/>
          <a:p>
            <a:fld id="{B0510619-C3DC-1742-8D97-AA04E4DA4882}" type="datetime4">
              <a:rPr lang="en-US" smtClean="0"/>
              <a:pPr/>
              <a:t>February 8, 2018</a:t>
            </a:fld>
            <a:endParaRPr lang="en-US"/>
          </a:p>
        </p:txBody>
      </p:sp>
      <p:sp>
        <p:nvSpPr>
          <p:cNvPr id="3" name="Footer Placeholder 2"/>
          <p:cNvSpPr>
            <a:spLocks noGrp="1"/>
          </p:cNvSpPr>
          <p:nvPr>
            <p:ph type="ftr" sz="quarter" idx="11"/>
          </p:nvPr>
        </p:nvSpPr>
        <p:spPr>
          <a:xfrm>
            <a:off x="3124201" y="6356352"/>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p>
            <a:fld id="{A505DBE7-0ACF-E348-BBE2-A615BCE1D797}" type="slidenum">
              <a:rPr lang="en-US" smtClean="0"/>
              <a:pPr/>
              <a:t>‹#›</a:t>
            </a:fld>
            <a:endParaRPr lang="en-US"/>
          </a:p>
        </p:txBody>
      </p:sp>
    </p:spTree>
    <p:extLst>
      <p:ext uri="{BB962C8B-B14F-4D97-AF65-F5344CB8AC3E}">
        <p14:creationId xmlns:p14="http://schemas.microsoft.com/office/powerpoint/2010/main" val="6142290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Line Title + 2-Column Content">
    <p:spTree>
      <p:nvGrpSpPr>
        <p:cNvPr id="1" name=""/>
        <p:cNvGrpSpPr/>
        <p:nvPr/>
      </p:nvGrpSpPr>
      <p:grpSpPr>
        <a:xfrm>
          <a:off x="0" y="0"/>
          <a:ext cx="0" cy="0"/>
          <a:chOff x="0" y="0"/>
          <a:chExt cx="0" cy="0"/>
        </a:xfrm>
      </p:grpSpPr>
      <p:sp>
        <p:nvSpPr>
          <p:cNvPr id="9" name="Rectangle 8"/>
          <p:cNvSpPr/>
          <p:nvPr userDrawn="1"/>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defTabSz="457154"/>
            <a:endParaRPr lang="en-US">
              <a:solidFill>
                <a:prstClr val="white"/>
              </a:solidFill>
            </a:endParaRPr>
          </a:p>
        </p:txBody>
      </p:sp>
      <p:sp>
        <p:nvSpPr>
          <p:cNvPr id="11" name="Title 1"/>
          <p:cNvSpPr>
            <a:spLocks noGrp="1"/>
          </p:cNvSpPr>
          <p:nvPr>
            <p:ph type="title"/>
          </p:nvPr>
        </p:nvSpPr>
        <p:spPr>
          <a:xfrm>
            <a:off x="457200" y="356613"/>
            <a:ext cx="5257800" cy="389530"/>
          </a:xfrm>
        </p:spPr>
        <p:txBody>
          <a:bodyPr lIns="0" tIns="0" rIns="0" bIns="0" anchor="t">
            <a:spAutoFit/>
          </a:bodyPr>
          <a:lstStyle>
            <a:lvl1pPr algn="l">
              <a:defRPr sz="2500" b="1">
                <a:solidFill>
                  <a:srgbClr val="D57500"/>
                </a:solidFill>
                <a:latin typeface="Arial"/>
                <a:cs typeface="Arial"/>
              </a:defRPr>
            </a:lvl1pPr>
          </a:lstStyle>
          <a:p>
            <a:r>
              <a:rPr lang="en-US" dirty="0"/>
              <a:t>Click to edit Master title style</a:t>
            </a:r>
          </a:p>
        </p:txBody>
      </p:sp>
      <p:sp>
        <p:nvSpPr>
          <p:cNvPr id="12" name="Content Placeholder 2"/>
          <p:cNvSpPr>
            <a:spLocks noGrp="1"/>
          </p:cNvSpPr>
          <p:nvPr>
            <p:ph sz="half" idx="1"/>
          </p:nvPr>
        </p:nvSpPr>
        <p:spPr>
          <a:xfrm>
            <a:off x="457200" y="1828799"/>
            <a:ext cx="3886200" cy="1458572"/>
          </a:xfr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3"/>
          <p:cNvSpPr>
            <a:spLocks noGrp="1"/>
          </p:cNvSpPr>
          <p:nvPr>
            <p:ph sz="half" idx="2"/>
          </p:nvPr>
        </p:nvSpPr>
        <p:spPr>
          <a:xfrm>
            <a:off x="4800600" y="1828799"/>
            <a:ext cx="3886200" cy="1458572"/>
          </a:xfrm>
        </p:spPr>
        <p:txBody>
          <a:bodyPr lIns="0" t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10"/>
          </p:nvPr>
        </p:nvSpPr>
        <p:spPr>
          <a:xfrm>
            <a:off x="457200" y="6356352"/>
            <a:ext cx="2133600" cy="365125"/>
          </a:xfrm>
          <a:prstGeom prst="rect">
            <a:avLst/>
          </a:prstGeom>
        </p:spPr>
        <p:txBody>
          <a:bodyPr/>
          <a:lstStyle/>
          <a:p>
            <a:fld id="{8A472385-6839-5048-9797-D8A0E313B101}" type="datetime4">
              <a:rPr lang="en-US" smtClean="0"/>
              <a:pPr/>
              <a:t>February 8, 2018</a:t>
            </a:fld>
            <a:endParaRPr lang="en-US"/>
          </a:p>
        </p:txBody>
      </p:sp>
      <p:sp>
        <p:nvSpPr>
          <p:cNvPr id="3" name="Footer Placeholder 2"/>
          <p:cNvSpPr>
            <a:spLocks noGrp="1"/>
          </p:cNvSpPr>
          <p:nvPr>
            <p:ph type="ftr" sz="quarter" idx="11"/>
          </p:nvPr>
        </p:nvSpPr>
        <p:spPr>
          <a:xfrm>
            <a:off x="3124201" y="6356352"/>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p>
            <a:fld id="{A505DBE7-0ACF-E348-BBE2-A615BCE1D797}" type="slidenum">
              <a:rPr lang="en-US" smtClean="0"/>
              <a:pPr/>
              <a:t>‹#›</a:t>
            </a:fld>
            <a:endParaRPr lang="en-US"/>
          </a:p>
        </p:txBody>
      </p:sp>
    </p:spTree>
    <p:extLst>
      <p:ext uri="{BB962C8B-B14F-4D97-AF65-F5344CB8AC3E}">
        <p14:creationId xmlns:p14="http://schemas.microsoft.com/office/powerpoint/2010/main" val="29581385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Line Title + 2-Column Comparison">
    <p:spTree>
      <p:nvGrpSpPr>
        <p:cNvPr id="1" name=""/>
        <p:cNvGrpSpPr/>
        <p:nvPr/>
      </p:nvGrpSpPr>
      <p:grpSpPr>
        <a:xfrm>
          <a:off x="0" y="0"/>
          <a:ext cx="0" cy="0"/>
          <a:chOff x="0" y="0"/>
          <a:chExt cx="0" cy="0"/>
        </a:xfrm>
      </p:grpSpPr>
      <p:sp>
        <p:nvSpPr>
          <p:cNvPr id="12" name="Rectangle 11"/>
          <p:cNvSpPr/>
          <p:nvPr userDrawn="1"/>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defTabSz="457154"/>
            <a:endParaRPr lang="en-US">
              <a:solidFill>
                <a:prstClr val="white"/>
              </a:solidFill>
            </a:endParaRPr>
          </a:p>
        </p:txBody>
      </p:sp>
      <p:sp>
        <p:nvSpPr>
          <p:cNvPr id="11" name="Title 1"/>
          <p:cNvSpPr>
            <a:spLocks noGrp="1"/>
          </p:cNvSpPr>
          <p:nvPr>
            <p:ph type="title"/>
          </p:nvPr>
        </p:nvSpPr>
        <p:spPr>
          <a:xfrm>
            <a:off x="457200" y="356613"/>
            <a:ext cx="5257800" cy="389530"/>
          </a:xfrm>
        </p:spPr>
        <p:txBody>
          <a:bodyPr lIns="0" tIns="0" rIns="0" bIns="0" anchor="t">
            <a:spAutoFit/>
          </a:bodyPr>
          <a:lstStyle>
            <a:lvl1pPr algn="l">
              <a:defRPr sz="2500" b="1">
                <a:solidFill>
                  <a:srgbClr val="D57500"/>
                </a:solidFill>
                <a:latin typeface="Arial"/>
                <a:cs typeface="Arial"/>
              </a:defRPr>
            </a:lvl1pPr>
          </a:lstStyle>
          <a:p>
            <a:r>
              <a:rPr lang="en-US" dirty="0"/>
              <a:t>Click to edit Master title style</a:t>
            </a:r>
          </a:p>
        </p:txBody>
      </p:sp>
      <p:sp>
        <p:nvSpPr>
          <p:cNvPr id="2" name="Date Placeholder 1"/>
          <p:cNvSpPr>
            <a:spLocks noGrp="1"/>
          </p:cNvSpPr>
          <p:nvPr>
            <p:ph type="dt" sz="half" idx="10"/>
          </p:nvPr>
        </p:nvSpPr>
        <p:spPr>
          <a:xfrm>
            <a:off x="457200" y="6356352"/>
            <a:ext cx="2133600" cy="365125"/>
          </a:xfrm>
          <a:prstGeom prst="rect">
            <a:avLst/>
          </a:prstGeom>
        </p:spPr>
        <p:txBody>
          <a:bodyPr/>
          <a:lstStyle/>
          <a:p>
            <a:fld id="{27EAC28F-3273-5C49-95C3-ED78200C4FB4}" type="datetime4">
              <a:rPr lang="en-US" smtClean="0"/>
              <a:pPr/>
              <a:t>February 8, 2018</a:t>
            </a:fld>
            <a:endParaRPr lang="en-US"/>
          </a:p>
        </p:txBody>
      </p:sp>
      <p:sp>
        <p:nvSpPr>
          <p:cNvPr id="3" name="Footer Placeholder 2"/>
          <p:cNvSpPr>
            <a:spLocks noGrp="1"/>
          </p:cNvSpPr>
          <p:nvPr>
            <p:ph type="ftr" sz="quarter" idx="11"/>
          </p:nvPr>
        </p:nvSpPr>
        <p:spPr>
          <a:xfrm>
            <a:off x="3124201" y="6356352"/>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p>
            <a:fld id="{A505DBE7-0ACF-E348-BBE2-A615BCE1D797}" type="slidenum">
              <a:rPr lang="en-US" smtClean="0"/>
              <a:pPr/>
              <a:t>‹#›</a:t>
            </a:fld>
            <a:endParaRPr lang="en-US"/>
          </a:p>
        </p:txBody>
      </p:sp>
      <p:sp>
        <p:nvSpPr>
          <p:cNvPr id="9" name="Text Placeholder 2"/>
          <p:cNvSpPr>
            <a:spLocks noGrp="1"/>
          </p:cNvSpPr>
          <p:nvPr>
            <p:ph type="body" idx="1"/>
          </p:nvPr>
        </p:nvSpPr>
        <p:spPr>
          <a:xfrm>
            <a:off x="457200" y="1828802"/>
            <a:ext cx="3886200" cy="307777"/>
          </a:xfrm>
        </p:spPr>
        <p:txBody>
          <a:bodyPr lIns="0" tIns="0" rIns="0" bIns="0" anchor="t">
            <a:spAutoFit/>
          </a:bodyPr>
          <a:lstStyle>
            <a:lvl1pPr marL="0" indent="0">
              <a:buNone/>
              <a:defRPr sz="2000" b="1">
                <a:latin typeface="Arial"/>
                <a:cs typeface="Arial"/>
              </a:defRPr>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dirty="0"/>
              <a:t>Click to edit Master text styles</a:t>
            </a:r>
          </a:p>
        </p:txBody>
      </p:sp>
      <p:sp>
        <p:nvSpPr>
          <p:cNvPr id="14" name="Content Placeholder 3"/>
          <p:cNvSpPr>
            <a:spLocks noGrp="1"/>
          </p:cNvSpPr>
          <p:nvPr>
            <p:ph sz="half" idx="2"/>
          </p:nvPr>
        </p:nvSpPr>
        <p:spPr>
          <a:xfrm>
            <a:off x="457200" y="2514599"/>
            <a:ext cx="3886200" cy="1458572"/>
          </a:xfr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3"/>
          </p:nvPr>
        </p:nvSpPr>
        <p:spPr>
          <a:xfrm>
            <a:off x="4800600" y="1828801"/>
            <a:ext cx="3886200" cy="307777"/>
          </a:xfrm>
        </p:spPr>
        <p:txBody>
          <a:bodyPr lIns="0" tIns="0" rIns="0" bIns="0" anchor="t">
            <a:spAutoFit/>
          </a:bodyPr>
          <a:lstStyle>
            <a:lvl1pPr marL="0" indent="0">
              <a:buNone/>
              <a:defRPr sz="2000" b="1">
                <a:latin typeface="Arial"/>
                <a:cs typeface="Arial"/>
              </a:defRPr>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dirty="0"/>
              <a:t>Click to edit Master text styles</a:t>
            </a:r>
          </a:p>
        </p:txBody>
      </p:sp>
      <p:sp>
        <p:nvSpPr>
          <p:cNvPr id="16" name="Content Placeholder 5"/>
          <p:cNvSpPr>
            <a:spLocks noGrp="1"/>
          </p:cNvSpPr>
          <p:nvPr>
            <p:ph sz="quarter" idx="4"/>
          </p:nvPr>
        </p:nvSpPr>
        <p:spPr>
          <a:xfrm>
            <a:off x="4800600" y="2514599"/>
            <a:ext cx="3886200" cy="1458572"/>
          </a:xfr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720689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Color Background">
    <p:spTree>
      <p:nvGrpSpPr>
        <p:cNvPr id="1" name=""/>
        <p:cNvGrpSpPr/>
        <p:nvPr/>
      </p:nvGrpSpPr>
      <p:grpSpPr>
        <a:xfrm>
          <a:off x="0" y="0"/>
          <a:ext cx="0" cy="0"/>
          <a:chOff x="0" y="0"/>
          <a:chExt cx="0" cy="0"/>
        </a:xfrm>
      </p:grpSpPr>
      <p:sp>
        <p:nvSpPr>
          <p:cNvPr id="11" name="Title 1"/>
          <p:cNvSpPr>
            <a:spLocks noGrp="1"/>
          </p:cNvSpPr>
          <p:nvPr>
            <p:ph type="title"/>
          </p:nvPr>
        </p:nvSpPr>
        <p:spPr>
          <a:xfrm>
            <a:off x="457200" y="356613"/>
            <a:ext cx="5257800" cy="389530"/>
          </a:xfrm>
        </p:spPr>
        <p:txBody>
          <a:bodyPr lIns="0" tIns="0" rIns="0" bIns="0" anchor="t">
            <a:spAutoFit/>
          </a:bodyPr>
          <a:lstStyle>
            <a:lvl1pPr algn="l">
              <a:defRPr sz="2500" b="1">
                <a:solidFill>
                  <a:srgbClr val="D57500"/>
                </a:solidFill>
                <a:latin typeface="Arial"/>
                <a:cs typeface="Arial"/>
              </a:defRPr>
            </a:lvl1pPr>
          </a:lstStyle>
          <a:p>
            <a:r>
              <a:rPr lang="en-US" dirty="0"/>
              <a:t>Click to edit Master title style</a:t>
            </a:r>
          </a:p>
        </p:txBody>
      </p:sp>
      <p:sp>
        <p:nvSpPr>
          <p:cNvPr id="2" name="Date Placeholder 1"/>
          <p:cNvSpPr>
            <a:spLocks noGrp="1"/>
          </p:cNvSpPr>
          <p:nvPr>
            <p:ph type="dt" sz="half" idx="10"/>
          </p:nvPr>
        </p:nvSpPr>
        <p:spPr>
          <a:xfrm>
            <a:off x="457200" y="6356352"/>
            <a:ext cx="2133600" cy="365125"/>
          </a:xfrm>
          <a:prstGeom prst="rect">
            <a:avLst/>
          </a:prstGeom>
        </p:spPr>
        <p:txBody>
          <a:bodyPr/>
          <a:lstStyle/>
          <a:p>
            <a:fld id="{90AEF710-8C28-6546-9604-880FB4645B21}" type="datetime4">
              <a:rPr lang="en-US" smtClean="0"/>
              <a:pPr/>
              <a:t>February 8, 2018</a:t>
            </a:fld>
            <a:endParaRPr lang="en-US"/>
          </a:p>
        </p:txBody>
      </p:sp>
      <p:sp>
        <p:nvSpPr>
          <p:cNvPr id="3" name="Footer Placeholder 2"/>
          <p:cNvSpPr>
            <a:spLocks noGrp="1"/>
          </p:cNvSpPr>
          <p:nvPr>
            <p:ph type="ftr" sz="quarter" idx="11"/>
          </p:nvPr>
        </p:nvSpPr>
        <p:spPr>
          <a:xfrm>
            <a:off x="3124201" y="6356352"/>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p>
            <a:fld id="{A505DBE7-0ACF-E348-BBE2-A615BCE1D797}" type="slidenum">
              <a:rPr lang="en-US" smtClean="0"/>
              <a:pPr/>
              <a:t>‹#›</a:t>
            </a:fld>
            <a:endParaRPr lang="en-US"/>
          </a:p>
        </p:txBody>
      </p:sp>
      <p:sp>
        <p:nvSpPr>
          <p:cNvPr id="12" name="Content Placeholder 2"/>
          <p:cNvSpPr>
            <a:spLocks noGrp="1"/>
          </p:cNvSpPr>
          <p:nvPr>
            <p:ph idx="1"/>
          </p:nvPr>
        </p:nvSpPr>
        <p:spPr>
          <a:xfrm>
            <a:off x="457200" y="1828797"/>
            <a:ext cx="8229600" cy="1458572"/>
          </a:xfrm>
        </p:spPr>
        <p:txBody>
          <a:bodyPr lIns="0" tIns="0" rIns="0" bIns="0">
            <a:spAutoFit/>
          </a:bodyPr>
          <a:lstStyle>
            <a:lvl1pPr>
              <a:defRPr sz="2000">
                <a:solidFill>
                  <a:schemeClr val="tx1"/>
                </a:solidFill>
                <a:latin typeface="Arial"/>
                <a:cs typeface="Arial"/>
              </a:defRPr>
            </a:lvl1pPr>
            <a:lvl2pPr>
              <a:defRPr sz="1800">
                <a:solidFill>
                  <a:schemeClr val="tx1"/>
                </a:solidFill>
                <a:latin typeface="Arial"/>
                <a:cs typeface="Arial"/>
              </a:defRPr>
            </a:lvl2pPr>
            <a:lvl3pPr>
              <a:defRPr sz="1600">
                <a:solidFill>
                  <a:schemeClr val="tx1"/>
                </a:solidFill>
                <a:latin typeface="Arial"/>
                <a:cs typeface="Arial"/>
              </a:defRPr>
            </a:lvl3pPr>
            <a:lvl4pPr>
              <a:defRPr sz="1400">
                <a:solidFill>
                  <a:schemeClr val="tx1"/>
                </a:solidFill>
                <a:latin typeface="Arial"/>
                <a:cs typeface="Arial"/>
              </a:defRPr>
            </a:lvl4pPr>
            <a:lvl5pPr>
              <a:defRPr sz="1400">
                <a:solidFill>
                  <a:schemeClr val="tx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606029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Color Background + 2-Column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356613"/>
            <a:ext cx="5257800" cy="389530"/>
          </a:xfrm>
        </p:spPr>
        <p:txBody>
          <a:bodyPr lIns="0" tIns="0" rIns="0" bIns="0" anchor="t">
            <a:spAutoFit/>
          </a:bodyPr>
          <a:lstStyle>
            <a:lvl1pPr algn="l">
              <a:defRPr sz="2500" b="1">
                <a:solidFill>
                  <a:srgbClr val="D57500"/>
                </a:solidFill>
                <a:latin typeface="Arial"/>
                <a:cs typeface="Arial"/>
              </a:defRPr>
            </a:lvl1pPr>
          </a:lstStyle>
          <a:p>
            <a:r>
              <a:rPr lang="en-US" dirty="0"/>
              <a:t>Click to edit Master title style</a:t>
            </a:r>
          </a:p>
        </p:txBody>
      </p:sp>
      <p:sp>
        <p:nvSpPr>
          <p:cNvPr id="2" name="Date Placeholder 1"/>
          <p:cNvSpPr>
            <a:spLocks noGrp="1"/>
          </p:cNvSpPr>
          <p:nvPr>
            <p:ph type="dt" sz="half" idx="10"/>
          </p:nvPr>
        </p:nvSpPr>
        <p:spPr>
          <a:xfrm>
            <a:off x="457200" y="6356352"/>
            <a:ext cx="2133600" cy="365125"/>
          </a:xfrm>
          <a:prstGeom prst="rect">
            <a:avLst/>
          </a:prstGeom>
        </p:spPr>
        <p:txBody>
          <a:bodyPr/>
          <a:lstStyle/>
          <a:p>
            <a:fld id="{CDDA9E2A-8607-5C4E-8C0A-43148951D912}" type="datetime4">
              <a:rPr lang="en-US" smtClean="0"/>
              <a:pPr/>
              <a:t>February 8, 2018</a:t>
            </a:fld>
            <a:endParaRPr lang="en-US"/>
          </a:p>
        </p:txBody>
      </p:sp>
      <p:sp>
        <p:nvSpPr>
          <p:cNvPr id="3" name="Footer Placeholder 2"/>
          <p:cNvSpPr>
            <a:spLocks noGrp="1"/>
          </p:cNvSpPr>
          <p:nvPr>
            <p:ph type="ftr" sz="quarter" idx="11"/>
          </p:nvPr>
        </p:nvSpPr>
        <p:spPr>
          <a:xfrm>
            <a:off x="3124201" y="6356352"/>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p>
            <a:fld id="{A505DBE7-0ACF-E348-BBE2-A615BCE1D797}" type="slidenum">
              <a:rPr lang="en-US" smtClean="0"/>
              <a:pPr/>
              <a:t>‹#›</a:t>
            </a:fld>
            <a:endParaRPr lang="en-US"/>
          </a:p>
        </p:txBody>
      </p:sp>
      <p:sp>
        <p:nvSpPr>
          <p:cNvPr id="7" name="Content Placeholder 2"/>
          <p:cNvSpPr>
            <a:spLocks noGrp="1"/>
          </p:cNvSpPr>
          <p:nvPr>
            <p:ph sz="half" idx="1"/>
          </p:nvPr>
        </p:nvSpPr>
        <p:spPr>
          <a:xfrm>
            <a:off x="457200" y="1828797"/>
            <a:ext cx="3886200" cy="1458572"/>
          </a:xfrm>
        </p:spPr>
        <p:txBody>
          <a:bodyPr lIns="0" tIns="0" rIns="0" bIns="0">
            <a:spAutoFit/>
          </a:bodyPr>
          <a:lstStyle>
            <a:lvl1pPr>
              <a:defRPr sz="2000">
                <a:solidFill>
                  <a:srgbClr val="000000"/>
                </a:solidFill>
                <a:latin typeface="Arial"/>
                <a:cs typeface="Arial"/>
              </a:defRPr>
            </a:lvl1pPr>
            <a:lvl2pPr>
              <a:defRPr sz="1800">
                <a:solidFill>
                  <a:srgbClr val="000000"/>
                </a:solidFill>
                <a:latin typeface="Arial"/>
                <a:cs typeface="Arial"/>
              </a:defRPr>
            </a:lvl2pPr>
            <a:lvl3pPr>
              <a:defRPr sz="1600">
                <a:solidFill>
                  <a:srgbClr val="000000"/>
                </a:solidFill>
                <a:latin typeface="Arial"/>
                <a:cs typeface="Arial"/>
              </a:defRPr>
            </a:lvl3pPr>
            <a:lvl4pPr>
              <a:defRPr sz="1400">
                <a:solidFill>
                  <a:srgbClr val="000000"/>
                </a:solidFill>
                <a:latin typeface="Arial"/>
                <a:cs typeface="Arial"/>
              </a:defRPr>
            </a:lvl4pPr>
            <a:lvl5pPr>
              <a:defRPr sz="1400">
                <a:solidFill>
                  <a:srgbClr val="000000"/>
                </a:solidFill>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half" idx="2"/>
          </p:nvPr>
        </p:nvSpPr>
        <p:spPr>
          <a:xfrm>
            <a:off x="4800600" y="1828797"/>
            <a:ext cx="3886200" cy="1458572"/>
          </a:xfrm>
        </p:spPr>
        <p:txBody>
          <a:bodyPr lIns="0" tIns="0" bIns="0">
            <a:spAutoFit/>
          </a:bodyPr>
          <a:lstStyle>
            <a:lvl1pPr>
              <a:defRPr sz="2000">
                <a:solidFill>
                  <a:srgbClr val="000000"/>
                </a:solidFill>
                <a:latin typeface="Arial"/>
                <a:cs typeface="Arial"/>
              </a:defRPr>
            </a:lvl1pPr>
            <a:lvl2pPr>
              <a:defRPr sz="1800">
                <a:solidFill>
                  <a:srgbClr val="000000"/>
                </a:solidFill>
                <a:latin typeface="Arial"/>
                <a:cs typeface="Arial"/>
              </a:defRPr>
            </a:lvl2pPr>
            <a:lvl3pPr>
              <a:defRPr sz="1600">
                <a:solidFill>
                  <a:srgbClr val="000000"/>
                </a:solidFill>
                <a:latin typeface="Arial"/>
                <a:cs typeface="Arial"/>
              </a:defRPr>
            </a:lvl3pPr>
            <a:lvl4pPr>
              <a:defRPr sz="1400">
                <a:solidFill>
                  <a:srgbClr val="000000"/>
                </a:solidFill>
                <a:latin typeface="Arial"/>
                <a:cs typeface="Arial"/>
              </a:defRPr>
            </a:lvl4pPr>
            <a:lvl5pPr>
              <a:defRPr sz="1400">
                <a:solidFill>
                  <a:srgbClr val="000000"/>
                </a:solidFill>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5911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6553200" y="6356352"/>
            <a:ext cx="2133600" cy="365125"/>
          </a:xfrm>
          <a:prstGeom prst="rect">
            <a:avLst/>
          </a:prstGeom>
        </p:spPr>
        <p:txBody>
          <a:bodyPr lIns="91430" tIns="45716" rIns="91430" bIns="45716"/>
          <a:lstStyle/>
          <a:p>
            <a:fld id="{529E043D-5F4C-4717-9417-23B3528D1961}" type="slidenum">
              <a:rPr lang="en-US" smtClean="0"/>
              <a:pPr/>
              <a:t>‹#›</a:t>
            </a:fld>
            <a:endParaRPr lang="en-US"/>
          </a:p>
        </p:txBody>
      </p:sp>
    </p:spTree>
    <p:extLst>
      <p:ext uri="{BB962C8B-B14F-4D97-AF65-F5344CB8AC3E}">
        <p14:creationId xmlns:p14="http://schemas.microsoft.com/office/powerpoint/2010/main" val="38826710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Color Background + 2-Column Comparison">
    <p:spTree>
      <p:nvGrpSpPr>
        <p:cNvPr id="1" name=""/>
        <p:cNvGrpSpPr/>
        <p:nvPr/>
      </p:nvGrpSpPr>
      <p:grpSpPr>
        <a:xfrm>
          <a:off x="0" y="0"/>
          <a:ext cx="0" cy="0"/>
          <a:chOff x="0" y="0"/>
          <a:chExt cx="0" cy="0"/>
        </a:xfrm>
      </p:grpSpPr>
      <p:sp>
        <p:nvSpPr>
          <p:cNvPr id="11" name="Title 1"/>
          <p:cNvSpPr>
            <a:spLocks noGrp="1"/>
          </p:cNvSpPr>
          <p:nvPr>
            <p:ph type="title"/>
          </p:nvPr>
        </p:nvSpPr>
        <p:spPr>
          <a:xfrm>
            <a:off x="457200" y="356613"/>
            <a:ext cx="5257800" cy="389530"/>
          </a:xfrm>
        </p:spPr>
        <p:txBody>
          <a:bodyPr lIns="0" tIns="0" rIns="0" bIns="0" anchor="t">
            <a:spAutoFit/>
          </a:bodyPr>
          <a:lstStyle>
            <a:lvl1pPr algn="l">
              <a:defRPr sz="2500" b="1">
                <a:solidFill>
                  <a:srgbClr val="D57500"/>
                </a:solidFill>
                <a:latin typeface="Arial"/>
                <a:cs typeface="Arial"/>
              </a:defRPr>
            </a:lvl1pPr>
          </a:lstStyle>
          <a:p>
            <a:r>
              <a:rPr lang="en-US" dirty="0"/>
              <a:t>Click to edit Master title style</a:t>
            </a:r>
          </a:p>
        </p:txBody>
      </p:sp>
      <p:sp>
        <p:nvSpPr>
          <p:cNvPr id="2" name="Date Placeholder 1"/>
          <p:cNvSpPr>
            <a:spLocks noGrp="1"/>
          </p:cNvSpPr>
          <p:nvPr>
            <p:ph type="dt" sz="half" idx="10"/>
          </p:nvPr>
        </p:nvSpPr>
        <p:spPr>
          <a:xfrm>
            <a:off x="457200" y="6356352"/>
            <a:ext cx="2133600" cy="365125"/>
          </a:xfrm>
          <a:prstGeom prst="rect">
            <a:avLst/>
          </a:prstGeom>
        </p:spPr>
        <p:txBody>
          <a:bodyPr/>
          <a:lstStyle/>
          <a:p>
            <a:fld id="{178605C4-A25A-B649-99D1-F205BCD3665C}" type="datetime4">
              <a:rPr lang="en-US" smtClean="0"/>
              <a:pPr/>
              <a:t>February 8, 2018</a:t>
            </a:fld>
            <a:endParaRPr lang="en-US"/>
          </a:p>
        </p:txBody>
      </p:sp>
      <p:sp>
        <p:nvSpPr>
          <p:cNvPr id="3" name="Footer Placeholder 2"/>
          <p:cNvSpPr>
            <a:spLocks noGrp="1"/>
          </p:cNvSpPr>
          <p:nvPr>
            <p:ph type="ftr" sz="quarter" idx="11"/>
          </p:nvPr>
        </p:nvSpPr>
        <p:spPr>
          <a:xfrm>
            <a:off x="3124201" y="6356352"/>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p>
            <a:fld id="{A505DBE7-0ACF-E348-BBE2-A615BCE1D797}" type="slidenum">
              <a:rPr lang="en-US" smtClean="0"/>
              <a:pPr/>
              <a:t>‹#›</a:t>
            </a:fld>
            <a:endParaRPr lang="en-US"/>
          </a:p>
        </p:txBody>
      </p:sp>
      <p:sp>
        <p:nvSpPr>
          <p:cNvPr id="14" name="Text Placeholder 2"/>
          <p:cNvSpPr>
            <a:spLocks noGrp="1"/>
          </p:cNvSpPr>
          <p:nvPr>
            <p:ph type="body" idx="1"/>
          </p:nvPr>
        </p:nvSpPr>
        <p:spPr>
          <a:xfrm>
            <a:off x="457200" y="1828801"/>
            <a:ext cx="3886200" cy="307777"/>
          </a:xfrm>
        </p:spPr>
        <p:txBody>
          <a:bodyPr lIns="0" tIns="0" rIns="0" bIns="0" anchor="t">
            <a:spAutoFit/>
          </a:bodyPr>
          <a:lstStyle>
            <a:lvl1pPr marL="0" indent="0">
              <a:buNone/>
              <a:defRPr sz="2000" b="1">
                <a:latin typeface="Arial"/>
                <a:cs typeface="Arial"/>
              </a:defRPr>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dirty="0"/>
              <a:t>Click to edit Master text styles</a:t>
            </a:r>
          </a:p>
        </p:txBody>
      </p:sp>
      <p:sp>
        <p:nvSpPr>
          <p:cNvPr id="15" name="Content Placeholder 3"/>
          <p:cNvSpPr>
            <a:spLocks noGrp="1"/>
          </p:cNvSpPr>
          <p:nvPr>
            <p:ph sz="half" idx="2"/>
          </p:nvPr>
        </p:nvSpPr>
        <p:spPr>
          <a:xfrm>
            <a:off x="457200" y="2514599"/>
            <a:ext cx="3886200" cy="1458572"/>
          </a:xfr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4"/>
          <p:cNvSpPr>
            <a:spLocks noGrp="1"/>
          </p:cNvSpPr>
          <p:nvPr>
            <p:ph type="body" sz="quarter" idx="3"/>
          </p:nvPr>
        </p:nvSpPr>
        <p:spPr>
          <a:xfrm>
            <a:off x="4800600" y="1828801"/>
            <a:ext cx="3886200" cy="307777"/>
          </a:xfrm>
        </p:spPr>
        <p:txBody>
          <a:bodyPr lIns="0" tIns="0" rIns="0" bIns="0" anchor="t">
            <a:spAutoFit/>
          </a:bodyPr>
          <a:lstStyle>
            <a:lvl1pPr marL="0" indent="0">
              <a:buNone/>
              <a:defRPr sz="2000" b="1">
                <a:latin typeface="Arial"/>
                <a:cs typeface="Arial"/>
              </a:defRPr>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dirty="0"/>
              <a:t>Click to edit Master text styles</a:t>
            </a:r>
          </a:p>
        </p:txBody>
      </p:sp>
      <p:sp>
        <p:nvSpPr>
          <p:cNvPr id="17" name="Content Placeholder 5"/>
          <p:cNvSpPr>
            <a:spLocks noGrp="1"/>
          </p:cNvSpPr>
          <p:nvPr>
            <p:ph sz="quarter" idx="4"/>
          </p:nvPr>
        </p:nvSpPr>
        <p:spPr>
          <a:xfrm>
            <a:off x="4800600" y="2514599"/>
            <a:ext cx="3886200" cy="1458572"/>
          </a:xfr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09411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ull-Color Background + Picture with Caption">
    <p:spTree>
      <p:nvGrpSpPr>
        <p:cNvPr id="1" name=""/>
        <p:cNvGrpSpPr/>
        <p:nvPr/>
      </p:nvGrpSpPr>
      <p:grpSpPr>
        <a:xfrm>
          <a:off x="0" y="0"/>
          <a:ext cx="0" cy="0"/>
          <a:chOff x="0" y="0"/>
          <a:chExt cx="0" cy="0"/>
        </a:xfrm>
      </p:grpSpPr>
      <p:sp>
        <p:nvSpPr>
          <p:cNvPr id="11" name="Title 1"/>
          <p:cNvSpPr>
            <a:spLocks noGrp="1"/>
          </p:cNvSpPr>
          <p:nvPr>
            <p:ph type="title"/>
          </p:nvPr>
        </p:nvSpPr>
        <p:spPr>
          <a:xfrm>
            <a:off x="457200" y="356613"/>
            <a:ext cx="5257800" cy="389530"/>
          </a:xfrm>
        </p:spPr>
        <p:txBody>
          <a:bodyPr lIns="0" tIns="0" rIns="0" bIns="0" anchor="t">
            <a:spAutoFit/>
          </a:bodyPr>
          <a:lstStyle>
            <a:lvl1pPr algn="l">
              <a:defRPr sz="2500" b="1">
                <a:solidFill>
                  <a:srgbClr val="D57500"/>
                </a:solidFill>
                <a:latin typeface="Arial"/>
                <a:cs typeface="Arial"/>
              </a:defRPr>
            </a:lvl1pPr>
          </a:lstStyle>
          <a:p>
            <a:r>
              <a:rPr lang="en-US" dirty="0"/>
              <a:t>Click to edit Master title style</a:t>
            </a:r>
          </a:p>
        </p:txBody>
      </p:sp>
      <p:sp>
        <p:nvSpPr>
          <p:cNvPr id="2" name="Date Placeholder 1"/>
          <p:cNvSpPr>
            <a:spLocks noGrp="1"/>
          </p:cNvSpPr>
          <p:nvPr>
            <p:ph type="dt" sz="half" idx="10"/>
          </p:nvPr>
        </p:nvSpPr>
        <p:spPr>
          <a:xfrm>
            <a:off x="457200" y="6356352"/>
            <a:ext cx="2133600" cy="365125"/>
          </a:xfrm>
          <a:prstGeom prst="rect">
            <a:avLst/>
          </a:prstGeom>
        </p:spPr>
        <p:txBody>
          <a:bodyPr/>
          <a:lstStyle/>
          <a:p>
            <a:fld id="{28CD72E9-4AED-4D4C-8150-C415CA6AC4E9}" type="datetime4">
              <a:rPr lang="en-US" smtClean="0"/>
              <a:pPr/>
              <a:t>February 8, 2018</a:t>
            </a:fld>
            <a:endParaRPr lang="en-US"/>
          </a:p>
        </p:txBody>
      </p:sp>
      <p:sp>
        <p:nvSpPr>
          <p:cNvPr id="3" name="Footer Placeholder 2"/>
          <p:cNvSpPr>
            <a:spLocks noGrp="1"/>
          </p:cNvSpPr>
          <p:nvPr>
            <p:ph type="ftr" sz="quarter" idx="11"/>
          </p:nvPr>
        </p:nvSpPr>
        <p:spPr>
          <a:xfrm>
            <a:off x="3124201" y="6356352"/>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p>
            <a:fld id="{A505DBE7-0ACF-E348-BBE2-A615BCE1D797}" type="slidenum">
              <a:rPr lang="en-US" smtClean="0"/>
              <a:pPr/>
              <a:t>‹#›</a:t>
            </a:fld>
            <a:endParaRPr lang="en-US"/>
          </a:p>
        </p:txBody>
      </p:sp>
      <p:sp>
        <p:nvSpPr>
          <p:cNvPr id="10" name="Picture Placeholder 2"/>
          <p:cNvSpPr>
            <a:spLocks noGrp="1"/>
          </p:cNvSpPr>
          <p:nvPr>
            <p:ph type="pic" idx="1"/>
          </p:nvPr>
        </p:nvSpPr>
        <p:spPr>
          <a:xfrm>
            <a:off x="457200" y="3402637"/>
            <a:ext cx="8229600" cy="281327"/>
          </a:xfrm>
        </p:spPr>
        <p:txBody>
          <a:bodyPr lIns="0" tIns="0" rIns="0" bIns="0" anchor="ctr">
            <a:spAutoFit/>
          </a:bodyPr>
          <a:lstStyle>
            <a:lvl1pPr marL="0" indent="0" algn="ctr">
              <a:buNone/>
              <a:defRPr sz="1800" i="1">
                <a:latin typeface="Arial"/>
                <a:cs typeface="Arial"/>
              </a:defRPr>
            </a:lvl1pPr>
            <a:lvl2pPr marL="457154" indent="0">
              <a:buNone/>
              <a:defRPr sz="2800"/>
            </a:lvl2pPr>
            <a:lvl3pPr marL="914306" indent="0">
              <a:buNone/>
              <a:defRPr sz="2400"/>
            </a:lvl3pPr>
            <a:lvl4pPr marL="1371460" indent="0">
              <a:buNone/>
              <a:defRPr sz="2000"/>
            </a:lvl4pPr>
            <a:lvl5pPr marL="1828613" indent="0">
              <a:buNone/>
              <a:defRPr sz="2000"/>
            </a:lvl5pPr>
            <a:lvl6pPr marL="2285766" indent="0">
              <a:buNone/>
              <a:defRPr sz="2000"/>
            </a:lvl6pPr>
            <a:lvl7pPr marL="2742920" indent="0">
              <a:buNone/>
              <a:defRPr sz="2000"/>
            </a:lvl7pPr>
            <a:lvl8pPr marL="3200072" indent="0">
              <a:buNone/>
              <a:defRPr sz="2000"/>
            </a:lvl8pPr>
            <a:lvl9pPr marL="3657226" indent="0">
              <a:buNone/>
              <a:defRPr sz="2000"/>
            </a:lvl9pPr>
          </a:lstStyle>
          <a:p>
            <a:endParaRPr lang="en-US"/>
          </a:p>
        </p:txBody>
      </p:sp>
      <p:sp>
        <p:nvSpPr>
          <p:cNvPr id="12" name="Text Placeholder 3"/>
          <p:cNvSpPr>
            <a:spLocks noGrp="1"/>
          </p:cNvSpPr>
          <p:nvPr>
            <p:ph type="body" sz="half" idx="2"/>
          </p:nvPr>
        </p:nvSpPr>
        <p:spPr>
          <a:xfrm>
            <a:off x="457200" y="5486400"/>
            <a:ext cx="8229600" cy="216406"/>
          </a:xfrm>
        </p:spPr>
        <p:txBody>
          <a:bodyPr lIns="0" tIns="0" rIns="0" bIns="0">
            <a:spAutoFit/>
          </a:bodyPr>
          <a:lstStyle>
            <a:lvl1pPr marL="0" indent="0">
              <a:buNone/>
              <a:defRPr sz="1400">
                <a:latin typeface="Arial"/>
                <a:cs typeface="Arial"/>
              </a:defRPr>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a:t>Click to edit Master text styles</a:t>
            </a:r>
          </a:p>
        </p:txBody>
      </p:sp>
    </p:spTree>
    <p:extLst>
      <p:ext uri="{BB962C8B-B14F-4D97-AF65-F5344CB8AC3E}">
        <p14:creationId xmlns:p14="http://schemas.microsoft.com/office/powerpoint/2010/main" val="10673022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ull-Color Background + Title Only">
    <p:spTree>
      <p:nvGrpSpPr>
        <p:cNvPr id="1" name=""/>
        <p:cNvGrpSpPr/>
        <p:nvPr/>
      </p:nvGrpSpPr>
      <p:grpSpPr>
        <a:xfrm>
          <a:off x="0" y="0"/>
          <a:ext cx="0" cy="0"/>
          <a:chOff x="0" y="0"/>
          <a:chExt cx="0" cy="0"/>
        </a:xfrm>
      </p:grpSpPr>
      <p:sp>
        <p:nvSpPr>
          <p:cNvPr id="11" name="Title 1"/>
          <p:cNvSpPr>
            <a:spLocks noGrp="1"/>
          </p:cNvSpPr>
          <p:nvPr>
            <p:ph type="title"/>
          </p:nvPr>
        </p:nvSpPr>
        <p:spPr>
          <a:xfrm>
            <a:off x="457200" y="356613"/>
            <a:ext cx="5257800" cy="389530"/>
          </a:xfrm>
        </p:spPr>
        <p:txBody>
          <a:bodyPr lIns="0" tIns="0" rIns="0" bIns="0" anchor="t">
            <a:spAutoFit/>
          </a:bodyPr>
          <a:lstStyle>
            <a:lvl1pPr algn="l">
              <a:defRPr sz="2500" b="1">
                <a:solidFill>
                  <a:srgbClr val="D57500"/>
                </a:solidFill>
                <a:latin typeface="Arial"/>
                <a:cs typeface="Arial"/>
              </a:defRPr>
            </a:lvl1pPr>
          </a:lstStyle>
          <a:p>
            <a:r>
              <a:rPr lang="en-US" dirty="0"/>
              <a:t>Click to edit Master title style</a:t>
            </a:r>
          </a:p>
        </p:txBody>
      </p:sp>
      <p:sp>
        <p:nvSpPr>
          <p:cNvPr id="2" name="Date Placeholder 1"/>
          <p:cNvSpPr>
            <a:spLocks noGrp="1"/>
          </p:cNvSpPr>
          <p:nvPr>
            <p:ph type="dt" sz="half" idx="10"/>
          </p:nvPr>
        </p:nvSpPr>
        <p:spPr>
          <a:xfrm>
            <a:off x="457200" y="6356352"/>
            <a:ext cx="2133600" cy="365125"/>
          </a:xfrm>
          <a:prstGeom prst="rect">
            <a:avLst/>
          </a:prstGeom>
        </p:spPr>
        <p:txBody>
          <a:bodyPr/>
          <a:lstStyle/>
          <a:p>
            <a:fld id="{93F589BE-4EC2-DF4F-9D75-1E8273666669}" type="datetime4">
              <a:rPr lang="en-US" smtClean="0"/>
              <a:pPr/>
              <a:t>February 8, 2018</a:t>
            </a:fld>
            <a:endParaRPr lang="en-US"/>
          </a:p>
        </p:txBody>
      </p:sp>
      <p:sp>
        <p:nvSpPr>
          <p:cNvPr id="3" name="Footer Placeholder 2"/>
          <p:cNvSpPr>
            <a:spLocks noGrp="1"/>
          </p:cNvSpPr>
          <p:nvPr>
            <p:ph type="ftr" sz="quarter" idx="11"/>
          </p:nvPr>
        </p:nvSpPr>
        <p:spPr>
          <a:xfrm>
            <a:off x="3124201" y="6356352"/>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p>
            <a:fld id="{A505DBE7-0ACF-E348-BBE2-A615BCE1D797}" type="slidenum">
              <a:rPr lang="en-US" smtClean="0"/>
              <a:pPr/>
              <a:t>‹#›</a:t>
            </a:fld>
            <a:endParaRPr lang="en-US"/>
          </a:p>
        </p:txBody>
      </p:sp>
    </p:spTree>
    <p:extLst>
      <p:ext uri="{BB962C8B-B14F-4D97-AF65-F5344CB8AC3E}">
        <p14:creationId xmlns:p14="http://schemas.microsoft.com/office/powerpoint/2010/main" val="5965224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Orange Title Bar Blank">
    <p:spTree>
      <p:nvGrpSpPr>
        <p:cNvPr id="1" name=""/>
        <p:cNvGrpSpPr/>
        <p:nvPr/>
      </p:nvGrpSpPr>
      <p:grpSpPr>
        <a:xfrm>
          <a:off x="0" y="0"/>
          <a:ext cx="0" cy="0"/>
          <a:chOff x="0" y="0"/>
          <a:chExt cx="0" cy="0"/>
        </a:xfrm>
      </p:grpSpPr>
      <p:sp>
        <p:nvSpPr>
          <p:cNvPr id="6" name="Rectangle 5"/>
          <p:cNvSpPr>
            <a:spLocks noChangeArrowheads="1"/>
          </p:cNvSpPr>
          <p:nvPr/>
        </p:nvSpPr>
        <p:spPr bwMode="auto">
          <a:xfrm>
            <a:off x="0" y="0"/>
            <a:ext cx="9144000" cy="914400"/>
          </a:xfrm>
          <a:prstGeom prst="rect">
            <a:avLst/>
          </a:prstGeom>
          <a:solidFill>
            <a:srgbClr val="D57500"/>
          </a:solidFill>
          <a:ln w="9525">
            <a:noFill/>
            <a:miter lim="800000"/>
            <a:headEnd/>
            <a:tailEnd/>
          </a:ln>
        </p:spPr>
        <p:txBody>
          <a:bodyPr wrap="none" lIns="91430" tIns="45716" rIns="91430" bIns="45716" anchor="ctr"/>
          <a:lstStyle/>
          <a:p>
            <a:pPr defTabSz="457154">
              <a:defRPr/>
            </a:pPr>
            <a:endParaRPr lang="en-US">
              <a:solidFill>
                <a:prstClr val="black"/>
              </a:solidFill>
              <a:ea typeface="ＭＳ Ｐゴシック" pitchFamily="-109"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Slide Number Placeholder 6"/>
          <p:cNvSpPr>
            <a:spLocks noGrp="1"/>
          </p:cNvSpPr>
          <p:nvPr>
            <p:ph type="sldNum" sz="quarter" idx="10"/>
          </p:nvPr>
        </p:nvSpPr>
        <p:spPr>
          <a:xfrm>
            <a:off x="112714" y="6483352"/>
            <a:ext cx="509587" cy="365125"/>
          </a:xfrm>
        </p:spPr>
        <p:txBody>
          <a:bodyPr/>
          <a:lstStyle>
            <a:lvl1pPr>
              <a:defRPr/>
            </a:lvl1pPr>
          </a:lstStyle>
          <a:p>
            <a:fld id="{0FCBFFD2-F866-6F4C-85C3-9AAF92755695}" type="slidenum">
              <a:rPr lang="en-US"/>
              <a:pPr/>
              <a:t>‹#›</a:t>
            </a:fld>
            <a:endParaRPr lang="en-US"/>
          </a:p>
        </p:txBody>
      </p:sp>
      <p:pic>
        <p:nvPicPr>
          <p:cNvPr id="9" name="Picture 8" descr="Logo Molecular_Electrocat-horiz.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232602" y="5906702"/>
            <a:ext cx="2911398" cy="951297"/>
          </a:xfrm>
          <a:prstGeom prst="rect">
            <a:avLst/>
          </a:prstGeom>
        </p:spPr>
      </p:pic>
    </p:spTree>
    <p:extLst>
      <p:ext uri="{BB962C8B-B14F-4D97-AF65-F5344CB8AC3E}">
        <p14:creationId xmlns:p14="http://schemas.microsoft.com/office/powerpoint/2010/main" val="25600076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A70B9DD-CFA2-584C-9BF3-4F6D62847D95}" type="slidenum">
              <a:rPr lang="en-US"/>
              <a:pPr>
                <a:defRPr/>
              </a:pPr>
              <a:t>‹#›</a:t>
            </a:fld>
            <a:endParaRPr lang="en-US"/>
          </a:p>
        </p:txBody>
      </p:sp>
    </p:spTree>
    <p:extLst>
      <p:ext uri="{BB962C8B-B14F-4D97-AF65-F5344CB8AC3E}">
        <p14:creationId xmlns:p14="http://schemas.microsoft.com/office/powerpoint/2010/main" val="2405172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9" name="Rectangle 8"/>
          <p:cNvSpPr>
            <a:spLocks noChangeArrowheads="1"/>
          </p:cNvSpPr>
          <p:nvPr userDrawn="1"/>
        </p:nvSpPr>
        <p:spPr bwMode="auto">
          <a:xfrm>
            <a:off x="0" y="0"/>
            <a:ext cx="9144000" cy="914400"/>
          </a:xfrm>
          <a:prstGeom prst="rect">
            <a:avLst/>
          </a:prstGeom>
          <a:solidFill>
            <a:srgbClr val="D57500"/>
          </a:solidFill>
          <a:ln w="9525">
            <a:noFill/>
            <a:miter lim="800000"/>
            <a:headEnd/>
            <a:tailEnd/>
          </a:ln>
        </p:spPr>
        <p:txBody>
          <a:bodyPr wrap="none" lIns="91430" tIns="45716" rIns="91430" bIns="45716" anchor="ctr"/>
          <a:lstStyle/>
          <a:p>
            <a:pPr defTabSz="457154">
              <a:defRPr/>
            </a:pPr>
            <a:endParaRPr lang="en-US">
              <a:solidFill>
                <a:prstClr val="black"/>
              </a:solidFill>
              <a:effectLst>
                <a:glow rad="12700">
                  <a:srgbClr val="F79646">
                    <a:lumMod val="50000"/>
                    <a:alpha val="75000"/>
                  </a:srgbClr>
                </a:glow>
              </a:effectLst>
              <a:ea typeface="ＭＳ Ｐゴシック" pitchFamily="-109" charset="-128"/>
            </a:endParaRPr>
          </a:p>
        </p:txBody>
      </p:sp>
      <p:sp>
        <p:nvSpPr>
          <p:cNvPr id="2" name="Title 1"/>
          <p:cNvSpPr>
            <a:spLocks noGrp="1"/>
          </p:cNvSpPr>
          <p:nvPr>
            <p:ph type="title"/>
          </p:nvPr>
        </p:nvSpPr>
        <p:spPr>
          <a:xfrm>
            <a:off x="0" y="250116"/>
            <a:ext cx="9144000" cy="389530"/>
          </a:xfrm>
        </p:spPr>
        <p:txBody>
          <a:bodyPr/>
          <a:lstStyle>
            <a:lvl1pPr algn="ctr">
              <a:defRPr>
                <a:solidFill>
                  <a:schemeClr val="bg1">
                    <a:lumMod val="95000"/>
                  </a:schemeClr>
                </a:solidFill>
                <a:effectLst>
                  <a:glow rad="25400">
                    <a:schemeClr val="accent6">
                      <a:lumMod val="50000"/>
                      <a:alpha val="75000"/>
                    </a:schemeClr>
                  </a:glow>
                </a:effectLst>
              </a:defRPr>
            </a:lvl1pPr>
          </a:lstStyle>
          <a:p>
            <a:r>
              <a:rPr lang="en-US" dirty="0"/>
              <a:t>Click to edit Master title style</a:t>
            </a:r>
          </a:p>
        </p:txBody>
      </p:sp>
      <p:sp>
        <p:nvSpPr>
          <p:cNvPr id="7" name="Slide Number Placeholder 6"/>
          <p:cNvSpPr>
            <a:spLocks noGrp="1"/>
          </p:cNvSpPr>
          <p:nvPr>
            <p:ph type="sldNum" sz="quarter" idx="10"/>
          </p:nvPr>
        </p:nvSpPr>
        <p:spPr>
          <a:xfrm>
            <a:off x="8534400" y="6467477"/>
            <a:ext cx="509587" cy="365125"/>
          </a:xfrm>
        </p:spPr>
        <p:txBody>
          <a:bodyPr/>
          <a:lstStyle>
            <a:lvl1pPr>
              <a:defRPr/>
            </a:lvl1pPr>
          </a:lstStyle>
          <a:p>
            <a:pPr>
              <a:defRPr/>
            </a:pPr>
            <a:fld id="{45605B51-0EF9-441D-A8CB-0E32C0B006AB}" type="slidenum">
              <a:rPr lang="en-US"/>
              <a:pPr>
                <a:defRPr/>
              </a:pPr>
              <a:t>‹#›</a:t>
            </a:fld>
            <a:endParaRPr lang="en-US"/>
          </a:p>
        </p:txBody>
      </p:sp>
    </p:spTree>
    <p:extLst>
      <p:ext uri="{BB962C8B-B14F-4D97-AF65-F5344CB8AC3E}">
        <p14:creationId xmlns:p14="http://schemas.microsoft.com/office/powerpoint/2010/main" val="324460541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A77F4B-23CB-40A7-8B4E-CA104FD77EDB}" type="datetimeFigureOut">
              <a:rPr lang="en-US" smtClean="0"/>
              <a:pPr/>
              <a:t>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5374C-8EB1-444E-A846-F9477503E3EC}" type="slidenum">
              <a:rPr lang="en-US" smtClean="0"/>
              <a:pPr/>
              <a:t>‹#›</a:t>
            </a:fld>
            <a:endParaRPr lang="en-US"/>
          </a:p>
        </p:txBody>
      </p:sp>
    </p:spTree>
    <p:extLst>
      <p:ext uri="{BB962C8B-B14F-4D97-AF65-F5344CB8AC3E}">
        <p14:creationId xmlns:p14="http://schemas.microsoft.com/office/powerpoint/2010/main" val="12667321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pic>
        <p:nvPicPr>
          <p:cNvPr id="4" name="Picture 6" descr="PNNL_Logo.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92877" y="5670550"/>
            <a:ext cx="2651125" cy="731838"/>
          </a:xfrm>
          <a:prstGeom prst="rect">
            <a:avLst/>
          </a:prstGeom>
          <a:noFill/>
          <a:ln w="9525">
            <a:noFill/>
            <a:miter lim="800000"/>
            <a:headEnd/>
            <a:tailEnd/>
          </a:ln>
        </p:spPr>
      </p:pic>
      <p:sp>
        <p:nvSpPr>
          <p:cNvPr id="5" name="Rectangle 4"/>
          <p:cNvSpPr>
            <a:spLocks noChangeArrowheads="1"/>
          </p:cNvSpPr>
          <p:nvPr/>
        </p:nvSpPr>
        <p:spPr bwMode="auto">
          <a:xfrm>
            <a:off x="1588" y="-12452"/>
            <a:ext cx="9144000" cy="914400"/>
          </a:xfrm>
          <a:prstGeom prst="rect">
            <a:avLst/>
          </a:prstGeom>
          <a:solidFill>
            <a:srgbClr val="D57500"/>
          </a:solidFill>
          <a:ln w="9525">
            <a:noFill/>
            <a:miter lim="800000"/>
            <a:headEnd/>
            <a:tailEnd/>
          </a:ln>
        </p:spPr>
        <p:txBody>
          <a:bodyPr wrap="none" lIns="91430" tIns="45716" rIns="91430" bIns="45716" anchor="ctr"/>
          <a:lstStyle/>
          <a:p>
            <a:pPr defTabSz="457154">
              <a:defRPr/>
            </a:pPr>
            <a:endParaRPr lang="en-US">
              <a:solidFill>
                <a:prstClr val="black"/>
              </a:solidFill>
            </a:endParaRPr>
          </a:p>
        </p:txBody>
      </p:sp>
      <p:pic>
        <p:nvPicPr>
          <p:cNvPr id="6" name="Picture 9" descr="Proudly_Operated_by_Battelle_Onyx.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92877" y="6400800"/>
            <a:ext cx="2651125" cy="457200"/>
          </a:xfrm>
          <a:prstGeom prst="rect">
            <a:avLst/>
          </a:prstGeom>
          <a:noFill/>
          <a:ln w="9525">
            <a:noFill/>
            <a:miter lim="800000"/>
            <a:headEnd/>
            <a:tailEnd/>
          </a:ln>
        </p:spPr>
      </p:pic>
      <p:sp>
        <p:nvSpPr>
          <p:cNvPr id="2" name="Title 1"/>
          <p:cNvSpPr>
            <a:spLocks noGrp="1"/>
          </p:cNvSpPr>
          <p:nvPr>
            <p:ph type="title"/>
          </p:nvPr>
        </p:nvSpPr>
        <p:spPr>
          <a:xfrm>
            <a:off x="474663" y="74362"/>
            <a:ext cx="8204200" cy="389530"/>
          </a:xfrm>
        </p:spPr>
        <p:txBody>
          <a:bodyPr/>
          <a:lstStyle>
            <a:lvl1pPr>
              <a:defRPr>
                <a:solidFill>
                  <a:schemeClr val="bg1"/>
                </a:solidFill>
              </a:defRPr>
            </a:lvl1pPr>
          </a:lstStyle>
          <a:p>
            <a:r>
              <a:rPr lang="en-US"/>
              <a:t>Click to edit Master title style</a:t>
            </a:r>
            <a:endParaRPr lang="en-US" dirty="0"/>
          </a:p>
        </p:txBody>
      </p:sp>
      <p:sp>
        <p:nvSpPr>
          <p:cNvPr id="7" name="Slide Number Placeholder 6"/>
          <p:cNvSpPr>
            <a:spLocks noGrp="1"/>
          </p:cNvSpPr>
          <p:nvPr>
            <p:ph type="sldNum" sz="quarter" idx="10"/>
          </p:nvPr>
        </p:nvSpPr>
        <p:spPr>
          <a:xfrm>
            <a:off x="112714" y="6483352"/>
            <a:ext cx="509587" cy="365125"/>
          </a:xfrm>
        </p:spPr>
        <p:txBody>
          <a:bodyPr/>
          <a:lstStyle>
            <a:lvl1pPr>
              <a:defRPr/>
            </a:lvl1pPr>
          </a:lstStyle>
          <a:p>
            <a:pPr>
              <a:defRPr/>
            </a:pPr>
            <a:fld id="{D6539E25-58BE-4D13-9098-A5D894D0E7C1}" type="slidenum">
              <a:rPr lang="en-US"/>
              <a:pPr>
                <a:defRPr/>
              </a:pPr>
              <a:t>‹#›</a:t>
            </a:fld>
            <a:endParaRPr lang="en-US"/>
          </a:p>
        </p:txBody>
      </p:sp>
    </p:spTree>
    <p:extLst>
      <p:ext uri="{BB962C8B-B14F-4D97-AF65-F5344CB8AC3E}">
        <p14:creationId xmlns:p14="http://schemas.microsoft.com/office/powerpoint/2010/main" val="874418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54"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6" indent="0" algn="ctr">
              <a:buNone/>
              <a:defRPr>
                <a:solidFill>
                  <a:schemeClr val="tx1">
                    <a:tint val="75000"/>
                  </a:schemeClr>
                </a:solidFill>
              </a:defRPr>
            </a:lvl6pPr>
            <a:lvl7pPr marL="2742920" indent="0" algn="ctr">
              <a:buNone/>
              <a:defRPr>
                <a:solidFill>
                  <a:schemeClr val="tx1">
                    <a:tint val="75000"/>
                  </a:schemeClr>
                </a:solidFill>
              </a:defRPr>
            </a:lvl7pPr>
            <a:lvl8pPr marL="3200072" indent="0" algn="ctr">
              <a:buNone/>
              <a:defRPr>
                <a:solidFill>
                  <a:schemeClr val="tx1">
                    <a:tint val="75000"/>
                  </a:schemeClr>
                </a:solidFill>
              </a:defRPr>
            </a:lvl8pPr>
            <a:lvl9pPr marL="365722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2"/>
            <a:ext cx="2133600" cy="365125"/>
          </a:xfrm>
          <a:prstGeom prst="rect">
            <a:avLst/>
          </a:prstGeom>
        </p:spPr>
        <p:txBody>
          <a:bodyPr lIns="91430" tIns="45716" rIns="91430" bIns="45716"/>
          <a:lstStyle/>
          <a:p>
            <a:fld id="{7810179D-6381-4E0C-9FD4-AF37D3AA2B0E}" type="datetimeFigureOut">
              <a:rPr lang="en-US" smtClean="0"/>
              <a:pPr/>
              <a:t>2/8/18</a:t>
            </a:fld>
            <a:endParaRPr lang="en-US"/>
          </a:p>
        </p:txBody>
      </p:sp>
      <p:sp>
        <p:nvSpPr>
          <p:cNvPr id="5" name="Footer Placeholder 4"/>
          <p:cNvSpPr>
            <a:spLocks noGrp="1"/>
          </p:cNvSpPr>
          <p:nvPr>
            <p:ph type="ftr" sz="quarter" idx="11"/>
          </p:nvPr>
        </p:nvSpPr>
        <p:spPr>
          <a:xfrm>
            <a:off x="3124201" y="6356352"/>
            <a:ext cx="2895600" cy="365125"/>
          </a:xfrm>
          <a:prstGeom prst="rect">
            <a:avLst/>
          </a:prstGeom>
        </p:spPr>
        <p:txBody>
          <a:bodyPr lIns="91430" tIns="45716" rIns="91430" bIns="45716"/>
          <a:lstStyle/>
          <a:p>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lIns="91430" tIns="45716" rIns="91430" bIns="45716"/>
          <a:lstStyle/>
          <a:p>
            <a:fld id="{529E043D-5F4C-4717-9417-23B3528D1961}" type="slidenum">
              <a:rPr lang="en-US" smtClean="0"/>
              <a:pPr/>
              <a:t>‹#›</a:t>
            </a:fld>
            <a:endParaRPr lang="en-US"/>
          </a:p>
        </p:txBody>
      </p:sp>
    </p:spTree>
    <p:extLst>
      <p:ext uri="{BB962C8B-B14F-4D97-AF65-F5344CB8AC3E}">
        <p14:creationId xmlns:p14="http://schemas.microsoft.com/office/powerpoint/2010/main" val="184955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Line Title + Content">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457200" y="1371597"/>
            <a:ext cx="8229600" cy="1458572"/>
          </a:xfrm>
        </p:spPr>
        <p:txBody>
          <a:bodyPr lIns="0" tIns="0" rIns="0" bIns="0">
            <a:spAutoFit/>
          </a:bodyPr>
          <a:lstStyle>
            <a:lvl1pPr marL="342865" indent="-342865">
              <a:buSzPct val="100000"/>
              <a:buFontTx/>
              <a:buBlip>
                <a:blip r:embed="rId2"/>
              </a:buBlip>
              <a:defRPr sz="2000">
                <a:latin typeface="Arial"/>
                <a:cs typeface="Arial"/>
              </a:defRPr>
            </a:lvl1pPr>
            <a:lvl2pPr marL="742874" indent="-285722">
              <a:buSzPct val="100000"/>
              <a:buFontTx/>
              <a:buBlip>
                <a:blip r:embed="rId3"/>
              </a:buBlip>
              <a:defRPr sz="1800">
                <a:latin typeface="Arial"/>
                <a:cs typeface="Arial"/>
              </a:defRPr>
            </a:lvl2pPr>
            <a:lvl3pPr marL="1142883" indent="-228576">
              <a:buSzPct val="100000"/>
              <a:buFontTx/>
              <a:buBlip>
                <a:blip r:embed="rId4"/>
              </a:buBlip>
              <a:defRPr sz="1600">
                <a:latin typeface="Arial"/>
                <a:cs typeface="Arial"/>
              </a:defRPr>
            </a:lvl3pPr>
            <a:lvl4pPr marL="1600036" indent="-228576">
              <a:buSzPct val="100000"/>
              <a:buFontTx/>
              <a:buBlip>
                <a:blip r:embed="rId5"/>
              </a:buBlip>
              <a:defRPr sz="1400">
                <a:latin typeface="Arial"/>
                <a:cs typeface="Arial"/>
              </a:defRPr>
            </a:lvl4pPr>
            <a:lvl5pPr marL="2057190" indent="-228576">
              <a:buSzPct val="100000"/>
              <a:buFontTx/>
              <a:buBlip>
                <a:blip r:embed="rId2"/>
              </a:buBlip>
              <a:defRPr sz="1400">
                <a:latin typeface="Arial"/>
                <a:cs typeface="Arial"/>
              </a:defRPr>
            </a:lvl5pPr>
            <a:lvl6pPr marL="2285766" indent="0">
              <a:buNone/>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67510"/>
            <a:ext cx="9144000" cy="61904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ln>
                <a:noFill/>
              </a:ln>
              <a:solidFill>
                <a:schemeClr val="bg1"/>
              </a:solidFill>
            </a:endParaRPr>
          </a:p>
        </p:txBody>
      </p:sp>
      <p:sp>
        <p:nvSpPr>
          <p:cNvPr id="9" name="Date Placeholder 8"/>
          <p:cNvSpPr>
            <a:spLocks noGrp="1"/>
          </p:cNvSpPr>
          <p:nvPr userDrawn="1">
            <p:ph type="dt" sz="half" idx="10"/>
          </p:nvPr>
        </p:nvSpPr>
        <p:spPr/>
        <p:txBody>
          <a:bodyPr lIns="0" tIns="0" rIns="0" bIns="0"/>
          <a:lstStyle>
            <a:lvl1pPr>
              <a:defRPr sz="900">
                <a:latin typeface="Helvetica Neue Light"/>
                <a:cs typeface="Helvetica Neue Light"/>
              </a:defRPr>
            </a:lvl1pPr>
          </a:lstStyle>
          <a:p>
            <a:fld id="{986A3075-B438-A046-B8ED-DAC2C54F11BB}" type="datetime4">
              <a:rPr lang="en-US" smtClean="0"/>
              <a:pPr/>
              <a:t>February 8, 2018</a:t>
            </a:fld>
            <a:endParaRPr lang="en-US" dirty="0"/>
          </a:p>
        </p:txBody>
      </p:sp>
      <p:sp>
        <p:nvSpPr>
          <p:cNvPr id="10" name="Slide Number Placeholder 9"/>
          <p:cNvSpPr>
            <a:spLocks noGrp="1"/>
          </p:cNvSpPr>
          <p:nvPr userDrawn="1">
            <p:ph type="sldNum" sz="quarter" idx="11"/>
          </p:nvPr>
        </p:nvSpPr>
        <p:spPr/>
        <p:txBody>
          <a:bodyPr lIns="0" tIns="0" rIns="0" bIns="0"/>
          <a:lstStyle>
            <a:lvl1pPr>
              <a:defRPr sz="900">
                <a:latin typeface="Helvetica Neue Light"/>
                <a:cs typeface="Helvetica Neue Light"/>
              </a:defRPr>
            </a:lvl1pPr>
          </a:lstStyle>
          <a:p>
            <a:fld id="{03722D57-58D6-9447-A6D5-A97F6C35A8FB}" type="slidenum">
              <a:rPr lang="en-US" smtClean="0"/>
              <a:pPr/>
              <a:t>‹#›</a:t>
            </a:fld>
            <a:endParaRPr lang="en-US"/>
          </a:p>
        </p:txBody>
      </p:sp>
      <p:sp>
        <p:nvSpPr>
          <p:cNvPr id="11" name="Footer Placeholder 10"/>
          <p:cNvSpPr>
            <a:spLocks noGrp="1"/>
          </p:cNvSpPr>
          <p:nvPr userDrawn="1">
            <p:ph type="ftr" sz="quarter" idx="12"/>
          </p:nvPr>
        </p:nvSpPr>
        <p:spPr/>
        <p:txBody>
          <a:bodyPr lIns="0" tIns="0" rIns="0" bIns="0"/>
          <a:lstStyle>
            <a:lvl1pPr>
              <a:defRPr sz="900">
                <a:latin typeface="Helvetica Neue Light"/>
                <a:cs typeface="Helvetica Neue Light"/>
              </a:defRPr>
            </a:lvl1pPr>
          </a:lstStyle>
          <a:p>
            <a:endParaRPr lang="en-US"/>
          </a:p>
        </p:txBody>
      </p:sp>
      <p:sp>
        <p:nvSpPr>
          <p:cNvPr id="12" name="Title Placeholder 1"/>
          <p:cNvSpPr>
            <a:spLocks noGrp="1"/>
          </p:cNvSpPr>
          <p:nvPr>
            <p:ph type="title"/>
          </p:nvPr>
        </p:nvSpPr>
        <p:spPr>
          <a:xfrm>
            <a:off x="457200" y="161064"/>
            <a:ext cx="6858000" cy="389530"/>
          </a:xfrm>
          <a:prstGeom prst="rect">
            <a:avLst/>
          </a:prstGeom>
        </p:spPr>
        <p:txBody>
          <a:bodyPr vert="horz" lIns="0" tIns="0" rIns="0" bIns="0" rtlCol="0" anchor="t">
            <a:spAutoFit/>
          </a:bodyPr>
          <a:lstStyle/>
          <a:p>
            <a:r>
              <a:rPr lang="en-US"/>
              <a:t>Click to edit Master title style</a:t>
            </a:r>
            <a:endParaRPr lang="en-US" dirty="0"/>
          </a:p>
        </p:txBody>
      </p:sp>
    </p:spTree>
    <p:extLst>
      <p:ext uri="{BB962C8B-B14F-4D97-AF65-F5344CB8AC3E}">
        <p14:creationId xmlns:p14="http://schemas.microsoft.com/office/powerpoint/2010/main" val="2486387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p>
            <a:fld id="{03722D57-58D6-9447-A6D5-A97F6C35A8FB}" type="slidenum">
              <a:rPr lang="en-US" smtClean="0"/>
              <a:pPr/>
              <a:t>‹#›</a:t>
            </a:fld>
            <a:endParaRPr lang="en-US" dirty="0"/>
          </a:p>
        </p:txBody>
      </p:sp>
    </p:spTree>
    <p:extLst>
      <p:ext uri="{BB962C8B-B14F-4D97-AF65-F5344CB8AC3E}">
        <p14:creationId xmlns:p14="http://schemas.microsoft.com/office/powerpoint/2010/main" val="3882671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Line Title + Content">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457200" y="1371597"/>
            <a:ext cx="8229600" cy="1458572"/>
          </a:xfrm>
        </p:spPr>
        <p:txBody>
          <a:bodyPr lIns="0" tIns="0" rIns="0" bIns="0">
            <a:spAutoFit/>
          </a:bodyPr>
          <a:lstStyle>
            <a:lvl1pPr marL="342865" indent="-342865">
              <a:buSzPct val="100000"/>
              <a:buFontTx/>
              <a:buBlip>
                <a:blip r:embed="rId2"/>
              </a:buBlip>
              <a:defRPr sz="2000">
                <a:latin typeface="Arial"/>
                <a:cs typeface="Arial"/>
              </a:defRPr>
            </a:lvl1pPr>
            <a:lvl2pPr marL="742874" indent="-285722">
              <a:buSzPct val="100000"/>
              <a:buFontTx/>
              <a:buBlip>
                <a:blip r:embed="rId3"/>
              </a:buBlip>
              <a:defRPr sz="1800">
                <a:latin typeface="Arial"/>
                <a:cs typeface="Arial"/>
              </a:defRPr>
            </a:lvl2pPr>
            <a:lvl3pPr marL="1142883" indent="-228576">
              <a:buSzPct val="100000"/>
              <a:buFontTx/>
              <a:buBlip>
                <a:blip r:embed="rId4"/>
              </a:buBlip>
              <a:defRPr sz="1600">
                <a:latin typeface="Arial"/>
                <a:cs typeface="Arial"/>
              </a:defRPr>
            </a:lvl3pPr>
            <a:lvl4pPr marL="1600036" indent="-228576">
              <a:buSzPct val="100000"/>
              <a:buFontTx/>
              <a:buBlip>
                <a:blip r:embed="rId5"/>
              </a:buBlip>
              <a:defRPr sz="1400">
                <a:latin typeface="Arial"/>
                <a:cs typeface="Arial"/>
              </a:defRPr>
            </a:lvl4pPr>
            <a:lvl5pPr marL="2057190" indent="-228576">
              <a:buSzPct val="100000"/>
              <a:buFontTx/>
              <a:buBlip>
                <a:blip r:embed="rId2"/>
              </a:buBlip>
              <a:defRPr sz="1400">
                <a:latin typeface="Arial"/>
                <a:cs typeface="Arial"/>
              </a:defRPr>
            </a:lvl5pPr>
            <a:lvl6pPr marL="2285766" indent="0">
              <a:buNone/>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67510"/>
            <a:ext cx="9144000" cy="61904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ln>
                <a:noFill/>
              </a:ln>
              <a:solidFill>
                <a:schemeClr val="bg1"/>
              </a:solidFill>
            </a:endParaRPr>
          </a:p>
        </p:txBody>
      </p:sp>
      <p:sp>
        <p:nvSpPr>
          <p:cNvPr id="9" name="Date Placeholder 8"/>
          <p:cNvSpPr>
            <a:spLocks noGrp="1"/>
          </p:cNvSpPr>
          <p:nvPr userDrawn="1">
            <p:ph type="dt" sz="half" idx="10"/>
          </p:nvPr>
        </p:nvSpPr>
        <p:spPr/>
        <p:txBody>
          <a:bodyPr lIns="0" tIns="0" rIns="0" bIns="0"/>
          <a:lstStyle>
            <a:lvl1pPr>
              <a:defRPr sz="900">
                <a:latin typeface="Helvetica Neue Light"/>
                <a:cs typeface="Helvetica Neue Light"/>
              </a:defRPr>
            </a:lvl1pPr>
          </a:lstStyle>
          <a:p>
            <a:fld id="{986A3075-B438-A046-B8ED-DAC2C54F11BB}" type="datetime4">
              <a:rPr lang="en-US" smtClean="0"/>
              <a:pPr/>
              <a:t>February 8, 2018</a:t>
            </a:fld>
            <a:endParaRPr lang="en-US" dirty="0"/>
          </a:p>
        </p:txBody>
      </p:sp>
      <p:sp>
        <p:nvSpPr>
          <p:cNvPr id="10" name="Slide Number Placeholder 9"/>
          <p:cNvSpPr>
            <a:spLocks noGrp="1"/>
          </p:cNvSpPr>
          <p:nvPr userDrawn="1">
            <p:ph type="sldNum" sz="quarter" idx="11"/>
          </p:nvPr>
        </p:nvSpPr>
        <p:spPr/>
        <p:txBody>
          <a:bodyPr lIns="0" tIns="0" rIns="0" bIns="0"/>
          <a:lstStyle>
            <a:lvl1pPr>
              <a:defRPr sz="900">
                <a:latin typeface="Helvetica Neue Light"/>
                <a:cs typeface="Helvetica Neue Light"/>
              </a:defRPr>
            </a:lvl1pPr>
          </a:lstStyle>
          <a:p>
            <a:fld id="{03722D57-58D6-9447-A6D5-A97F6C35A8FB}" type="slidenum">
              <a:rPr lang="en-US" smtClean="0"/>
              <a:pPr/>
              <a:t>‹#›</a:t>
            </a:fld>
            <a:endParaRPr lang="en-US"/>
          </a:p>
        </p:txBody>
      </p:sp>
      <p:sp>
        <p:nvSpPr>
          <p:cNvPr id="11" name="Footer Placeholder 10"/>
          <p:cNvSpPr>
            <a:spLocks noGrp="1"/>
          </p:cNvSpPr>
          <p:nvPr userDrawn="1">
            <p:ph type="ftr" sz="quarter" idx="12"/>
          </p:nvPr>
        </p:nvSpPr>
        <p:spPr/>
        <p:txBody>
          <a:bodyPr lIns="0" tIns="0" rIns="0" bIns="0"/>
          <a:lstStyle>
            <a:lvl1pPr>
              <a:defRPr sz="900">
                <a:latin typeface="Helvetica Neue Light"/>
                <a:cs typeface="Helvetica Neue Light"/>
              </a:defRPr>
            </a:lvl1pPr>
          </a:lstStyle>
          <a:p>
            <a:endParaRPr lang="en-US"/>
          </a:p>
        </p:txBody>
      </p:sp>
      <p:sp>
        <p:nvSpPr>
          <p:cNvPr id="12" name="Title Placeholder 1"/>
          <p:cNvSpPr>
            <a:spLocks noGrp="1"/>
          </p:cNvSpPr>
          <p:nvPr>
            <p:ph type="title"/>
          </p:nvPr>
        </p:nvSpPr>
        <p:spPr>
          <a:xfrm>
            <a:off x="457200" y="161064"/>
            <a:ext cx="6858000" cy="389530"/>
          </a:xfrm>
          <a:prstGeom prst="rect">
            <a:avLst/>
          </a:prstGeom>
        </p:spPr>
        <p:txBody>
          <a:bodyPr vert="horz" lIns="0" tIns="0" rIns="0" bIns="0" rtlCol="0" anchor="t">
            <a:spAutoFit/>
          </a:bodyPr>
          <a:lstStyle/>
          <a:p>
            <a:r>
              <a:rPr lang="en-US"/>
              <a:t>Click to edit Master title style</a:t>
            </a:r>
            <a:endParaRPr lang="en-US" dirty="0"/>
          </a:p>
        </p:txBody>
      </p:sp>
    </p:spTree>
    <p:extLst>
      <p:ext uri="{BB962C8B-B14F-4D97-AF65-F5344CB8AC3E}">
        <p14:creationId xmlns:p14="http://schemas.microsoft.com/office/powerpoint/2010/main" val="2486387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p>
            <a:fld id="{03722D57-58D6-9447-A6D5-A97F6C35A8FB}" type="slidenum">
              <a:rPr lang="en-US" smtClean="0"/>
              <a:pPr/>
              <a:t>‹#›</a:t>
            </a:fld>
            <a:endParaRPr lang="en-US" dirty="0"/>
          </a:p>
        </p:txBody>
      </p:sp>
    </p:spTree>
    <p:extLst>
      <p:ext uri="{BB962C8B-B14F-4D97-AF65-F5344CB8AC3E}">
        <p14:creationId xmlns:p14="http://schemas.microsoft.com/office/powerpoint/2010/main" val="3882671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389530"/>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54"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6" indent="0" algn="ctr">
              <a:buNone/>
              <a:defRPr>
                <a:solidFill>
                  <a:schemeClr val="tx1">
                    <a:tint val="75000"/>
                  </a:schemeClr>
                </a:solidFill>
              </a:defRPr>
            </a:lvl6pPr>
            <a:lvl7pPr marL="2742920" indent="0" algn="ctr">
              <a:buNone/>
              <a:defRPr>
                <a:solidFill>
                  <a:schemeClr val="tx1">
                    <a:tint val="75000"/>
                  </a:schemeClr>
                </a:solidFill>
              </a:defRPr>
            </a:lvl7pPr>
            <a:lvl8pPr marL="3200072" indent="0" algn="ctr">
              <a:buNone/>
              <a:defRPr>
                <a:solidFill>
                  <a:schemeClr val="tx1">
                    <a:tint val="75000"/>
                  </a:schemeClr>
                </a:solidFill>
              </a:defRPr>
            </a:lvl8pPr>
            <a:lvl9pPr marL="365722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7810179D-6381-4E0C-9FD4-AF37D3AA2B0E}" type="datetimeFigureOut">
              <a:rPr lang="en-US" smtClean="0"/>
              <a:pPr/>
              <a:t>2/8/18</a:t>
            </a:fld>
            <a:endParaRPr lang="en-US"/>
          </a:p>
        </p:txBody>
      </p:sp>
      <p:sp>
        <p:nvSpPr>
          <p:cNvPr id="5" name="Footer Placeholder 4"/>
          <p:cNvSpPr>
            <a:spLocks noGrp="1"/>
          </p:cNvSpPr>
          <p:nvPr>
            <p:ph type="ftr" sz="quarter" idx="11"/>
          </p:nvPr>
        </p:nvSpPr>
        <p:spPr>
          <a:xfrm>
            <a:off x="3124201" y="6356352"/>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529E043D-5F4C-4717-9417-23B3528D1961}" type="slidenum">
              <a:rPr lang="en-US" smtClean="0"/>
              <a:pPr/>
              <a:t>‹#›</a:t>
            </a:fld>
            <a:endParaRPr lang="en-US"/>
          </a:p>
        </p:txBody>
      </p:sp>
    </p:spTree>
    <p:extLst>
      <p:ext uri="{BB962C8B-B14F-4D97-AF65-F5344CB8AC3E}">
        <p14:creationId xmlns:p14="http://schemas.microsoft.com/office/powerpoint/2010/main" val="1849552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tif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tif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heme" Target="../theme/theme2.xml"/><Relationship Id="rId7"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9.emf"/><Relationship Id="rId5" Type="http://schemas.openxmlformats.org/officeDocument/2006/relationships/image" Target="../media/image8.jpeg"/><Relationship Id="rId10" Type="http://schemas.openxmlformats.org/officeDocument/2006/relationships/image" Target="../media/image6.png"/><Relationship Id="rId4" Type="http://schemas.openxmlformats.org/officeDocument/2006/relationships/image" Target="../media/image7.jpeg"/><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9.xml"/><Relationship Id="rId7" Type="http://schemas.openxmlformats.org/officeDocument/2006/relationships/image" Target="../media/image9.emf"/><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6.png"/><Relationship Id="rId5" Type="http://schemas.openxmlformats.org/officeDocument/2006/relationships/image" Target="../media/image7.jpeg"/><Relationship Id="rId10" Type="http://schemas.openxmlformats.org/officeDocument/2006/relationships/image" Target="../media/image5.png"/><Relationship Id="rId4" Type="http://schemas.openxmlformats.org/officeDocument/2006/relationships/theme" Target="../theme/theme3.xml"/><Relationship Id="rId9"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image" Target="../media/image1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0.jpeg"/><Relationship Id="rId11" Type="http://schemas.openxmlformats.org/officeDocument/2006/relationships/image" Target="../media/image6.png"/><Relationship Id="rId5" Type="http://schemas.openxmlformats.org/officeDocument/2006/relationships/theme" Target="../theme/theme4.xml"/><Relationship Id="rId10" Type="http://schemas.openxmlformats.org/officeDocument/2006/relationships/image" Target="../media/image5.png"/><Relationship Id="rId4" Type="http://schemas.openxmlformats.org/officeDocument/2006/relationships/slideLayout" Target="../slideLayouts/slideLayout13.xml"/><Relationship Id="rId9"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heme" Target="../theme/theme5.xml"/><Relationship Id="rId7" Type="http://schemas.openxmlformats.org/officeDocument/2006/relationships/image" Target="../media/image3.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9.emf"/><Relationship Id="rId5" Type="http://schemas.openxmlformats.org/officeDocument/2006/relationships/image" Target="../media/image8.jpeg"/><Relationship Id="rId10" Type="http://schemas.openxmlformats.org/officeDocument/2006/relationships/image" Target="../media/image6.png"/><Relationship Id="rId4" Type="http://schemas.openxmlformats.org/officeDocument/2006/relationships/image" Target="../media/image7.jpeg"/><Relationship Id="rId9"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8.xml"/><Relationship Id="rId7" Type="http://schemas.openxmlformats.org/officeDocument/2006/relationships/image" Target="../media/image3.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1.emf"/><Relationship Id="rId5" Type="http://schemas.openxmlformats.org/officeDocument/2006/relationships/image" Target="../media/image10.jpeg"/><Relationship Id="rId10" Type="http://schemas.openxmlformats.org/officeDocument/2006/relationships/image" Target="../media/image6.png"/><Relationship Id="rId4" Type="http://schemas.openxmlformats.org/officeDocument/2006/relationships/theme" Target="../theme/theme6.xml"/><Relationship Id="rId9"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image" Target="../media/image6.png"/><Relationship Id="rId3" Type="http://schemas.openxmlformats.org/officeDocument/2006/relationships/slideLayout" Target="../slideLayouts/slideLayout21.xml"/><Relationship Id="rId21" Type="http://schemas.openxmlformats.org/officeDocument/2006/relationships/image" Target="../media/image12.jpeg"/><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image" Target="../media/image5.png"/><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7.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image" Target="../media/image4.png"/><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image" Target="../media/image3.png"/><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image" Target="../media/image1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32949"/>
            <a:ext cx="8229600" cy="1143000"/>
          </a:xfrm>
          <a:prstGeom prst="rect">
            <a:avLst/>
          </a:prstGeom>
        </p:spPr>
        <p:txBody>
          <a:bodyPr vert="horz" lIns="91430" tIns="45716" rIns="91430" bIns="45716"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3370846"/>
            <a:ext cx="8229600" cy="1874331"/>
          </a:xfrm>
          <a:prstGeom prst="rect">
            <a:avLst/>
          </a:prstGeom>
        </p:spPr>
        <p:txBody>
          <a:bodyPr vert="horz" lIns="91430" tIns="45716" rIns="91430" bIns="45716" rtlCol="0">
            <a:normAutofit/>
          </a:bodyPr>
          <a:lstStyle/>
          <a:p>
            <a:pPr lvl="0"/>
            <a:r>
              <a:rPr lang="en-US"/>
              <a:t>Click to edit Master text styles</a:t>
            </a:r>
          </a:p>
          <a:p>
            <a:pPr lvl="1"/>
            <a:r>
              <a:rPr lang="en-US"/>
              <a:t>Second level</a:t>
            </a:r>
          </a:p>
          <a:p>
            <a:pPr lvl="2"/>
            <a:r>
              <a:rPr lang="en-US"/>
              <a:t>Third level</a:t>
            </a:r>
          </a:p>
        </p:txBody>
      </p:sp>
      <p:pic>
        <p:nvPicPr>
          <p:cNvPr id="16" name="Picture 15" descr="cornell.bar.fade.tif"/>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77" y="325138"/>
            <a:ext cx="9144000" cy="685800"/>
          </a:xfrm>
          <a:prstGeom prst="rect">
            <a:avLst/>
          </a:prstGeom>
        </p:spPr>
      </p:pic>
      <p:pic>
        <p:nvPicPr>
          <p:cNvPr id="17" name="Picture 16" descr="pnnl.bar.fade.tif"/>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856471"/>
            <a:ext cx="9144000" cy="685800"/>
          </a:xfrm>
          <a:prstGeom prst="rect">
            <a:avLst/>
          </a:prstGeom>
        </p:spPr>
      </p:pic>
    </p:spTree>
    <p:extLst>
      <p:ext uri="{BB962C8B-B14F-4D97-AF65-F5344CB8AC3E}">
        <p14:creationId xmlns:p14="http://schemas.microsoft.com/office/powerpoint/2010/main" val="2066320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ctr" defTabSz="457154" rtl="0" eaLnBrk="1" latinLnBrk="0" hangingPunct="1">
        <a:spcBef>
          <a:spcPct val="0"/>
        </a:spcBef>
        <a:buNone/>
        <a:defRPr sz="4400" kern="1200">
          <a:solidFill>
            <a:schemeClr val="tx1"/>
          </a:solidFill>
          <a:latin typeface="Helvetica Neue Light"/>
          <a:ea typeface="+mj-ea"/>
          <a:cs typeface="Helvetica Neue Light"/>
        </a:defRPr>
      </a:lvl1pPr>
    </p:titleStyle>
    <p:bodyStyle>
      <a:lvl1pPr marL="342865" indent="-342865" algn="l" defTabSz="457154" rtl="0" eaLnBrk="1" latinLnBrk="0" hangingPunct="1">
        <a:spcBef>
          <a:spcPct val="20000"/>
        </a:spcBef>
        <a:buFont typeface="Arial"/>
        <a:buChar char="•"/>
        <a:defRPr sz="3200" kern="1200">
          <a:solidFill>
            <a:schemeClr val="tx1"/>
          </a:solidFill>
          <a:latin typeface="Helvetica Neue Light"/>
          <a:ea typeface="+mn-ea"/>
          <a:cs typeface="Helvetica Neue Light"/>
        </a:defRPr>
      </a:lvl1pPr>
      <a:lvl2pPr marL="742874" indent="-285722" algn="l" defTabSz="457154" rtl="0" eaLnBrk="1" latinLnBrk="0" hangingPunct="1">
        <a:spcBef>
          <a:spcPct val="20000"/>
        </a:spcBef>
        <a:buFont typeface="Arial"/>
        <a:buChar char="–"/>
        <a:defRPr sz="2800" kern="1200">
          <a:solidFill>
            <a:schemeClr val="tx1"/>
          </a:solidFill>
          <a:latin typeface="Helvetica Neue Light"/>
          <a:ea typeface="+mn-ea"/>
          <a:cs typeface="Helvetica Neue Light"/>
        </a:defRPr>
      </a:lvl2pPr>
      <a:lvl3pPr marL="1142883" indent="-228576" algn="l" defTabSz="457154" rtl="0" eaLnBrk="1" latinLnBrk="0" hangingPunct="1">
        <a:spcBef>
          <a:spcPct val="20000"/>
        </a:spcBef>
        <a:buFont typeface="Arial"/>
        <a:buChar char="•"/>
        <a:defRPr sz="2400" kern="1200">
          <a:solidFill>
            <a:schemeClr val="tx1"/>
          </a:solidFill>
          <a:latin typeface="Helvetica Neue Light"/>
          <a:ea typeface="+mn-ea"/>
          <a:cs typeface="Helvetica Neue Light"/>
        </a:defRPr>
      </a:lvl3pPr>
      <a:lvl4pPr marL="1600036" indent="-228576" algn="l" defTabSz="457154" rtl="0" eaLnBrk="1" latinLnBrk="0" hangingPunct="1">
        <a:spcBef>
          <a:spcPct val="20000"/>
        </a:spcBef>
        <a:buFont typeface="Arial"/>
        <a:buChar char="–"/>
        <a:defRPr sz="2000" kern="1200">
          <a:solidFill>
            <a:schemeClr val="tx1"/>
          </a:solidFill>
          <a:latin typeface="Helvetica Neue Light"/>
          <a:ea typeface="+mn-ea"/>
          <a:cs typeface="Helvetica Neue Light"/>
        </a:defRPr>
      </a:lvl4pPr>
      <a:lvl5pPr marL="2057190" indent="-228576" algn="l" defTabSz="457154" rtl="0" eaLnBrk="1" latinLnBrk="0" hangingPunct="1">
        <a:spcBef>
          <a:spcPct val="20000"/>
        </a:spcBef>
        <a:buFont typeface="Arial"/>
        <a:buChar char="»"/>
        <a:defRPr sz="2000" kern="1200">
          <a:solidFill>
            <a:schemeClr val="tx1"/>
          </a:solidFill>
          <a:latin typeface="Helvetica Neue Light"/>
          <a:ea typeface="+mn-ea"/>
          <a:cs typeface="Helvetica Neue Light"/>
        </a:defRPr>
      </a:lvl5pPr>
      <a:lvl6pPr marL="2514343" indent="-228576" algn="l" defTabSz="457154" rtl="0" eaLnBrk="1" latinLnBrk="0" hangingPunct="1">
        <a:spcBef>
          <a:spcPct val="20000"/>
        </a:spcBef>
        <a:buFont typeface="Arial"/>
        <a:buChar char="•"/>
        <a:defRPr sz="2000" kern="1200">
          <a:solidFill>
            <a:schemeClr val="tx1"/>
          </a:solidFill>
          <a:latin typeface="+mn-lt"/>
          <a:ea typeface="+mn-ea"/>
          <a:cs typeface="+mn-cs"/>
        </a:defRPr>
      </a:lvl6pPr>
      <a:lvl7pPr marL="2971496" indent="-228576" algn="l" defTabSz="457154" rtl="0" eaLnBrk="1" latinLnBrk="0" hangingPunct="1">
        <a:spcBef>
          <a:spcPct val="20000"/>
        </a:spcBef>
        <a:buFont typeface="Arial"/>
        <a:buChar char="•"/>
        <a:defRPr sz="2000" kern="1200">
          <a:solidFill>
            <a:schemeClr val="tx1"/>
          </a:solidFill>
          <a:latin typeface="+mn-lt"/>
          <a:ea typeface="+mn-ea"/>
          <a:cs typeface="+mn-cs"/>
        </a:defRPr>
      </a:lvl7pPr>
      <a:lvl8pPr marL="3428650" indent="-228576" algn="l" defTabSz="457154" rtl="0" eaLnBrk="1" latinLnBrk="0" hangingPunct="1">
        <a:spcBef>
          <a:spcPct val="20000"/>
        </a:spcBef>
        <a:buFont typeface="Arial"/>
        <a:buChar char="•"/>
        <a:defRPr sz="2000" kern="1200">
          <a:solidFill>
            <a:schemeClr val="tx1"/>
          </a:solidFill>
          <a:latin typeface="+mn-lt"/>
          <a:ea typeface="+mn-ea"/>
          <a:cs typeface="+mn-cs"/>
        </a:defRPr>
      </a:lvl8pPr>
      <a:lvl9pPr marL="3885802" indent="-228576" algn="l" defTabSz="45715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4" rtl="0" eaLnBrk="1" latinLnBrk="0" hangingPunct="1">
        <a:defRPr sz="1800" kern="1200">
          <a:solidFill>
            <a:schemeClr val="tx1"/>
          </a:solidFill>
          <a:latin typeface="+mn-lt"/>
          <a:ea typeface="+mn-ea"/>
          <a:cs typeface="+mn-cs"/>
        </a:defRPr>
      </a:lvl1pPr>
      <a:lvl2pPr marL="457154" algn="l" defTabSz="457154" rtl="0" eaLnBrk="1" latinLnBrk="0" hangingPunct="1">
        <a:defRPr sz="1800" kern="1200">
          <a:solidFill>
            <a:schemeClr val="tx1"/>
          </a:solidFill>
          <a:latin typeface="+mn-lt"/>
          <a:ea typeface="+mn-ea"/>
          <a:cs typeface="+mn-cs"/>
        </a:defRPr>
      </a:lvl2pPr>
      <a:lvl3pPr marL="914306" algn="l" defTabSz="457154" rtl="0" eaLnBrk="1" latinLnBrk="0" hangingPunct="1">
        <a:defRPr sz="1800" kern="1200">
          <a:solidFill>
            <a:schemeClr val="tx1"/>
          </a:solidFill>
          <a:latin typeface="+mn-lt"/>
          <a:ea typeface="+mn-ea"/>
          <a:cs typeface="+mn-cs"/>
        </a:defRPr>
      </a:lvl3pPr>
      <a:lvl4pPr marL="1371460" algn="l" defTabSz="457154" rtl="0" eaLnBrk="1" latinLnBrk="0" hangingPunct="1">
        <a:defRPr sz="1800" kern="1200">
          <a:solidFill>
            <a:schemeClr val="tx1"/>
          </a:solidFill>
          <a:latin typeface="+mn-lt"/>
          <a:ea typeface="+mn-ea"/>
          <a:cs typeface="+mn-cs"/>
        </a:defRPr>
      </a:lvl4pPr>
      <a:lvl5pPr marL="1828613" algn="l" defTabSz="457154" rtl="0" eaLnBrk="1" latinLnBrk="0" hangingPunct="1">
        <a:defRPr sz="1800" kern="1200">
          <a:solidFill>
            <a:schemeClr val="tx1"/>
          </a:solidFill>
          <a:latin typeface="+mn-lt"/>
          <a:ea typeface="+mn-ea"/>
          <a:cs typeface="+mn-cs"/>
        </a:defRPr>
      </a:lvl5pPr>
      <a:lvl6pPr marL="2285766" algn="l" defTabSz="457154" rtl="0" eaLnBrk="1" latinLnBrk="0" hangingPunct="1">
        <a:defRPr sz="1800" kern="1200">
          <a:solidFill>
            <a:schemeClr val="tx1"/>
          </a:solidFill>
          <a:latin typeface="+mn-lt"/>
          <a:ea typeface="+mn-ea"/>
          <a:cs typeface="+mn-cs"/>
        </a:defRPr>
      </a:lvl6pPr>
      <a:lvl7pPr marL="2742920" algn="l" defTabSz="457154" rtl="0" eaLnBrk="1" latinLnBrk="0" hangingPunct="1">
        <a:defRPr sz="1800" kern="1200">
          <a:solidFill>
            <a:schemeClr val="tx1"/>
          </a:solidFill>
          <a:latin typeface="+mn-lt"/>
          <a:ea typeface="+mn-ea"/>
          <a:cs typeface="+mn-cs"/>
        </a:defRPr>
      </a:lvl7pPr>
      <a:lvl8pPr marL="3200072" algn="l" defTabSz="457154" rtl="0" eaLnBrk="1" latinLnBrk="0" hangingPunct="1">
        <a:defRPr sz="1800" kern="1200">
          <a:solidFill>
            <a:schemeClr val="tx1"/>
          </a:solidFill>
          <a:latin typeface="+mn-lt"/>
          <a:ea typeface="+mn-ea"/>
          <a:cs typeface="+mn-cs"/>
        </a:defRPr>
      </a:lvl8pPr>
      <a:lvl9pPr marL="3657226" algn="l" defTabSz="4571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a:effectLst/>
      </p:bgPr>
    </p:bg>
    <p:spTree>
      <p:nvGrpSpPr>
        <p:cNvPr id="1" name=""/>
        <p:cNvGrpSpPr/>
        <p:nvPr/>
      </p:nvGrpSpPr>
      <p:grpSpPr>
        <a:xfrm>
          <a:off x="0" y="0"/>
          <a:ext cx="0" cy="0"/>
          <a:chOff x="0" y="0"/>
          <a:chExt cx="0" cy="0"/>
        </a:xfrm>
      </p:grpSpPr>
      <p:sp>
        <p:nvSpPr>
          <p:cNvPr id="12" name="Rectangle 11"/>
          <p:cNvSpPr/>
          <p:nvPr/>
        </p:nvSpPr>
        <p:spPr>
          <a:xfrm>
            <a:off x="0" y="666112"/>
            <a:ext cx="9144000" cy="61918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ln>
                <a:noFill/>
              </a:ln>
              <a:solidFill>
                <a:schemeClr val="bg1"/>
              </a:solidFill>
            </a:endParaRPr>
          </a:p>
        </p:txBody>
      </p:sp>
      <p:sp>
        <p:nvSpPr>
          <p:cNvPr id="3" name="Text Placeholder 2"/>
          <p:cNvSpPr>
            <a:spLocks noGrp="1"/>
          </p:cNvSpPr>
          <p:nvPr>
            <p:ph type="body" idx="1"/>
          </p:nvPr>
        </p:nvSpPr>
        <p:spPr>
          <a:xfrm>
            <a:off x="457200" y="1828800"/>
            <a:ext cx="8229600" cy="43434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0" tIns="0" rIns="0" bIns="0" rtlCol="0" anchor="ctr"/>
          <a:lstStyle>
            <a:lvl1pPr algn="l">
              <a:defRPr sz="900">
                <a:solidFill>
                  <a:srgbClr val="707276"/>
                </a:solidFill>
                <a:latin typeface="Helvetica Neue Light"/>
                <a:cs typeface="Helvetica Neue Light"/>
              </a:defRPr>
            </a:lvl1pPr>
          </a:lstStyle>
          <a:p>
            <a:fld id="{8847B0AD-4045-D246-BDAD-F671F36BE5C4}" type="datetime4">
              <a:rPr lang="en-US" smtClean="0"/>
              <a:pPr/>
              <a:t>February 8, 2018</a:t>
            </a:fld>
            <a:endParaRPr lang="en-US" dirty="0"/>
          </a:p>
        </p:txBody>
      </p:sp>
      <p:sp>
        <p:nvSpPr>
          <p:cNvPr id="5" name="Footer Placeholder 4"/>
          <p:cNvSpPr>
            <a:spLocks noGrp="1"/>
          </p:cNvSpPr>
          <p:nvPr>
            <p:ph type="ftr" sz="quarter" idx="3"/>
          </p:nvPr>
        </p:nvSpPr>
        <p:spPr>
          <a:xfrm>
            <a:off x="3124201" y="6356352"/>
            <a:ext cx="2895600" cy="365125"/>
          </a:xfrm>
          <a:prstGeom prst="rect">
            <a:avLst/>
          </a:prstGeom>
        </p:spPr>
        <p:txBody>
          <a:bodyPr vert="horz" lIns="0" tIns="0" rIns="0" bIns="0" rtlCol="0" anchor="ctr"/>
          <a:lstStyle>
            <a:lvl1pPr algn="ctr">
              <a:defRPr sz="900">
                <a:solidFill>
                  <a:srgbClr val="707276"/>
                </a:solidFill>
                <a:latin typeface="Helvetica Neue Light"/>
                <a:cs typeface="Helvetica Neue Light"/>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0" tIns="0" rIns="0" bIns="0" rtlCol="0" anchor="ctr"/>
          <a:lstStyle>
            <a:lvl1pPr algn="r">
              <a:defRPr sz="900">
                <a:solidFill>
                  <a:srgbClr val="707276"/>
                </a:solidFill>
                <a:latin typeface="Helvetica Neue Light"/>
                <a:cs typeface="Helvetica Neue Light"/>
              </a:defRPr>
            </a:lvl1pPr>
          </a:lstStyle>
          <a:p>
            <a:fld id="{03722D57-58D6-9447-A6D5-A97F6C35A8FB}" type="slidenum">
              <a:rPr lang="en-US" smtClean="0"/>
              <a:pPr/>
              <a:t>‹#›</a:t>
            </a:fld>
            <a:endParaRPr lang="en-US" dirty="0"/>
          </a:p>
        </p:txBody>
      </p:sp>
      <p:pic>
        <p:nvPicPr>
          <p:cNvPr id="11" name="Picture 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035" r="45153" b="56474"/>
          <a:stretch/>
        </p:blipFill>
        <p:spPr bwMode="auto">
          <a:xfrm>
            <a:off x="-1" y="-12633"/>
            <a:ext cx="9144001" cy="6678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10" name="Picture 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3210" r="18588" b="56474"/>
          <a:stretch/>
        </p:blipFill>
        <p:spPr bwMode="auto">
          <a:xfrm>
            <a:off x="4551241" y="-12633"/>
            <a:ext cx="3295102" cy="6678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2" name="Title Placeholder 1"/>
          <p:cNvSpPr>
            <a:spLocks noGrp="1"/>
          </p:cNvSpPr>
          <p:nvPr>
            <p:ph type="title"/>
          </p:nvPr>
        </p:nvSpPr>
        <p:spPr>
          <a:xfrm>
            <a:off x="457200" y="161064"/>
            <a:ext cx="6858000" cy="389530"/>
          </a:xfrm>
          <a:prstGeom prst="rect">
            <a:avLst/>
          </a:prstGeom>
        </p:spPr>
        <p:txBody>
          <a:bodyPr vert="horz" lIns="0" tIns="0" rIns="0" bIns="0" rtlCol="0" anchor="t">
            <a:spAutoFit/>
          </a:bodyPr>
          <a:lstStyle/>
          <a:p>
            <a:r>
              <a:rPr lang="en-US"/>
              <a:t>Click to edit Master title style</a:t>
            </a:r>
            <a:endParaRPr lang="en-US" dirty="0"/>
          </a:p>
        </p:txBody>
      </p:sp>
      <p:pic>
        <p:nvPicPr>
          <p:cNvPr id="9" name="Picture 8" descr="CU-web-white.ep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18530" y="164365"/>
            <a:ext cx="1478281" cy="373631"/>
          </a:xfrm>
          <a:prstGeom prst="rect">
            <a:avLst/>
          </a:prstGeom>
        </p:spPr>
      </p:pic>
    </p:spTree>
    <p:extLst>
      <p:ext uri="{BB962C8B-B14F-4D97-AF65-F5344CB8AC3E}">
        <p14:creationId xmlns:p14="http://schemas.microsoft.com/office/powerpoint/2010/main" val="2318476038"/>
      </p:ext>
    </p:extLst>
  </p:cSld>
  <p:clrMap bg1="lt1" tx1="dk1" bg2="lt2" tx2="dk2" accent1="accent1" accent2="accent2" accent3="accent3" accent4="accent4" accent5="accent5" accent6="accent6" hlink="hlink" folHlink="folHlink"/>
  <p:sldLayoutIdLst>
    <p:sldLayoutId id="2147483666" r:id="rId1"/>
    <p:sldLayoutId id="2147483667" r:id="rId2"/>
  </p:sldLayoutIdLst>
  <p:hf hdr="0"/>
  <p:txStyles>
    <p:titleStyle>
      <a:lvl1pPr algn="l" defTabSz="457154" rtl="0" eaLnBrk="1" latinLnBrk="0" hangingPunct="1">
        <a:spcBef>
          <a:spcPct val="0"/>
        </a:spcBef>
        <a:buNone/>
        <a:defRPr sz="2500" b="1" kern="1200">
          <a:solidFill>
            <a:srgbClr val="FFFFFF"/>
          </a:solidFill>
          <a:latin typeface="Helvetica Neue Light"/>
          <a:ea typeface="+mj-ea"/>
          <a:cs typeface="Helvetica Neue Light"/>
        </a:defRPr>
      </a:lvl1pPr>
    </p:titleStyle>
    <p:bodyStyle>
      <a:lvl1pPr marL="342865" indent="-342865" algn="l" defTabSz="457154" rtl="0" eaLnBrk="1" latinLnBrk="0" hangingPunct="1">
        <a:spcBef>
          <a:spcPct val="20000"/>
        </a:spcBef>
        <a:buSzPct val="100000"/>
        <a:buFontTx/>
        <a:buBlip>
          <a:blip r:embed="rId7"/>
        </a:buBlip>
        <a:defRPr sz="2000" kern="1200">
          <a:solidFill>
            <a:schemeClr val="accent2"/>
          </a:solidFill>
          <a:latin typeface="Helvetica Neue Light"/>
          <a:ea typeface="+mn-ea"/>
          <a:cs typeface="Helvetica Neue Light"/>
        </a:defRPr>
      </a:lvl1pPr>
      <a:lvl2pPr marL="742874" indent="-285722" algn="l" defTabSz="457154" rtl="0" eaLnBrk="1" latinLnBrk="0" hangingPunct="1">
        <a:spcBef>
          <a:spcPct val="20000"/>
        </a:spcBef>
        <a:buFontTx/>
        <a:buBlip>
          <a:blip r:embed="rId8"/>
        </a:buBlip>
        <a:defRPr sz="1800" kern="1200">
          <a:solidFill>
            <a:schemeClr val="accent2"/>
          </a:solidFill>
          <a:latin typeface="Helvetica Neue Light"/>
          <a:ea typeface="+mn-ea"/>
          <a:cs typeface="Helvetica Neue Light"/>
        </a:defRPr>
      </a:lvl2pPr>
      <a:lvl3pPr marL="1142883" indent="-228576" algn="l" defTabSz="457154" rtl="0" eaLnBrk="1" latinLnBrk="0" hangingPunct="1">
        <a:spcBef>
          <a:spcPct val="20000"/>
        </a:spcBef>
        <a:buSzPct val="100000"/>
        <a:buFontTx/>
        <a:buBlip>
          <a:blip r:embed="rId9"/>
        </a:buBlip>
        <a:defRPr sz="1600" kern="1200">
          <a:solidFill>
            <a:schemeClr val="accent2"/>
          </a:solidFill>
          <a:latin typeface="Helvetica Neue Light"/>
          <a:ea typeface="+mn-ea"/>
          <a:cs typeface="Helvetica Neue Light"/>
        </a:defRPr>
      </a:lvl3pPr>
      <a:lvl4pPr marL="1600036" indent="-228576" algn="l" defTabSz="457154" rtl="0" eaLnBrk="1" latinLnBrk="0" hangingPunct="1">
        <a:spcBef>
          <a:spcPct val="20000"/>
        </a:spcBef>
        <a:buSzPct val="100000"/>
        <a:buFontTx/>
        <a:buBlip>
          <a:blip r:embed="rId10"/>
        </a:buBlip>
        <a:defRPr sz="1400" kern="1200">
          <a:solidFill>
            <a:schemeClr val="accent2"/>
          </a:solidFill>
          <a:latin typeface="Helvetica Neue Light"/>
          <a:ea typeface="+mn-ea"/>
          <a:cs typeface="Helvetica Neue Light"/>
        </a:defRPr>
      </a:lvl4pPr>
      <a:lvl5pPr marL="2057190" indent="-228576" algn="l" defTabSz="457154" rtl="0" eaLnBrk="1" latinLnBrk="0" hangingPunct="1">
        <a:spcBef>
          <a:spcPct val="20000"/>
        </a:spcBef>
        <a:buSzPct val="100000"/>
        <a:buFontTx/>
        <a:buBlip>
          <a:blip r:embed="rId7"/>
        </a:buBlip>
        <a:defRPr sz="1400" kern="1200">
          <a:solidFill>
            <a:schemeClr val="accent2"/>
          </a:solidFill>
          <a:latin typeface="Helvetica Neue Light"/>
          <a:ea typeface="+mn-ea"/>
          <a:cs typeface="Helvetica Neue Light"/>
        </a:defRPr>
      </a:lvl5pPr>
      <a:lvl6pPr marL="2514343" indent="-228576" algn="l" defTabSz="457154" rtl="0" eaLnBrk="1" latinLnBrk="0" hangingPunct="1">
        <a:spcBef>
          <a:spcPct val="20000"/>
        </a:spcBef>
        <a:buFont typeface="Arial"/>
        <a:buChar char="•"/>
        <a:defRPr sz="2000" kern="1200">
          <a:solidFill>
            <a:schemeClr val="tx1"/>
          </a:solidFill>
          <a:latin typeface="+mn-lt"/>
          <a:ea typeface="+mn-ea"/>
          <a:cs typeface="+mn-cs"/>
        </a:defRPr>
      </a:lvl6pPr>
      <a:lvl7pPr marL="2971496" indent="-228576" algn="l" defTabSz="457154" rtl="0" eaLnBrk="1" latinLnBrk="0" hangingPunct="1">
        <a:spcBef>
          <a:spcPct val="20000"/>
        </a:spcBef>
        <a:buFont typeface="Arial"/>
        <a:buChar char="•"/>
        <a:defRPr sz="2000" kern="1200">
          <a:solidFill>
            <a:schemeClr val="tx1"/>
          </a:solidFill>
          <a:latin typeface="+mn-lt"/>
          <a:ea typeface="+mn-ea"/>
          <a:cs typeface="+mn-cs"/>
        </a:defRPr>
      </a:lvl7pPr>
      <a:lvl8pPr marL="3428650" indent="-228576" algn="l" defTabSz="457154" rtl="0" eaLnBrk="1" latinLnBrk="0" hangingPunct="1">
        <a:spcBef>
          <a:spcPct val="20000"/>
        </a:spcBef>
        <a:buFont typeface="Arial"/>
        <a:buChar char="•"/>
        <a:defRPr sz="2000" kern="1200">
          <a:solidFill>
            <a:schemeClr val="tx1"/>
          </a:solidFill>
          <a:latin typeface="+mn-lt"/>
          <a:ea typeface="+mn-ea"/>
          <a:cs typeface="+mn-cs"/>
        </a:defRPr>
      </a:lvl8pPr>
      <a:lvl9pPr marL="3885802" indent="-228576" algn="l" defTabSz="45715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4" rtl="0" eaLnBrk="1" latinLnBrk="0" hangingPunct="1">
        <a:defRPr sz="1800" kern="1200">
          <a:solidFill>
            <a:schemeClr val="tx1"/>
          </a:solidFill>
          <a:latin typeface="+mn-lt"/>
          <a:ea typeface="+mn-ea"/>
          <a:cs typeface="+mn-cs"/>
        </a:defRPr>
      </a:lvl1pPr>
      <a:lvl2pPr marL="457154" algn="l" defTabSz="457154" rtl="0" eaLnBrk="1" latinLnBrk="0" hangingPunct="1">
        <a:defRPr sz="1800" kern="1200">
          <a:solidFill>
            <a:schemeClr val="tx1"/>
          </a:solidFill>
          <a:latin typeface="+mn-lt"/>
          <a:ea typeface="+mn-ea"/>
          <a:cs typeface="+mn-cs"/>
        </a:defRPr>
      </a:lvl2pPr>
      <a:lvl3pPr marL="914306" algn="l" defTabSz="457154" rtl="0" eaLnBrk="1" latinLnBrk="0" hangingPunct="1">
        <a:defRPr sz="1800" kern="1200">
          <a:solidFill>
            <a:schemeClr val="tx1"/>
          </a:solidFill>
          <a:latin typeface="+mn-lt"/>
          <a:ea typeface="+mn-ea"/>
          <a:cs typeface="+mn-cs"/>
        </a:defRPr>
      </a:lvl3pPr>
      <a:lvl4pPr marL="1371460" algn="l" defTabSz="457154" rtl="0" eaLnBrk="1" latinLnBrk="0" hangingPunct="1">
        <a:defRPr sz="1800" kern="1200">
          <a:solidFill>
            <a:schemeClr val="tx1"/>
          </a:solidFill>
          <a:latin typeface="+mn-lt"/>
          <a:ea typeface="+mn-ea"/>
          <a:cs typeface="+mn-cs"/>
        </a:defRPr>
      </a:lvl4pPr>
      <a:lvl5pPr marL="1828613" algn="l" defTabSz="457154" rtl="0" eaLnBrk="1" latinLnBrk="0" hangingPunct="1">
        <a:defRPr sz="1800" kern="1200">
          <a:solidFill>
            <a:schemeClr val="tx1"/>
          </a:solidFill>
          <a:latin typeface="+mn-lt"/>
          <a:ea typeface="+mn-ea"/>
          <a:cs typeface="+mn-cs"/>
        </a:defRPr>
      </a:lvl5pPr>
      <a:lvl6pPr marL="2285766" algn="l" defTabSz="457154" rtl="0" eaLnBrk="1" latinLnBrk="0" hangingPunct="1">
        <a:defRPr sz="1800" kern="1200">
          <a:solidFill>
            <a:schemeClr val="tx1"/>
          </a:solidFill>
          <a:latin typeface="+mn-lt"/>
          <a:ea typeface="+mn-ea"/>
          <a:cs typeface="+mn-cs"/>
        </a:defRPr>
      </a:lvl6pPr>
      <a:lvl7pPr marL="2742920" algn="l" defTabSz="457154" rtl="0" eaLnBrk="1" latinLnBrk="0" hangingPunct="1">
        <a:defRPr sz="1800" kern="1200">
          <a:solidFill>
            <a:schemeClr val="tx1"/>
          </a:solidFill>
          <a:latin typeface="+mn-lt"/>
          <a:ea typeface="+mn-ea"/>
          <a:cs typeface="+mn-cs"/>
        </a:defRPr>
      </a:lvl7pPr>
      <a:lvl8pPr marL="3200072" algn="l" defTabSz="457154" rtl="0" eaLnBrk="1" latinLnBrk="0" hangingPunct="1">
        <a:defRPr sz="1800" kern="1200">
          <a:solidFill>
            <a:schemeClr val="tx1"/>
          </a:solidFill>
          <a:latin typeface="+mn-lt"/>
          <a:ea typeface="+mn-ea"/>
          <a:cs typeface="+mn-cs"/>
        </a:defRPr>
      </a:lvl8pPr>
      <a:lvl9pPr marL="3657226" algn="l" defTabSz="4571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a:effectLst/>
      </p:bgPr>
    </p:bg>
    <p:spTree>
      <p:nvGrpSpPr>
        <p:cNvPr id="1" name=""/>
        <p:cNvGrpSpPr/>
        <p:nvPr/>
      </p:nvGrpSpPr>
      <p:grpSpPr>
        <a:xfrm>
          <a:off x="0" y="0"/>
          <a:ext cx="0" cy="0"/>
          <a:chOff x="0" y="0"/>
          <a:chExt cx="0" cy="0"/>
        </a:xfrm>
      </p:grpSpPr>
      <p:sp>
        <p:nvSpPr>
          <p:cNvPr id="12" name="Rectangle 11"/>
          <p:cNvSpPr/>
          <p:nvPr/>
        </p:nvSpPr>
        <p:spPr>
          <a:xfrm>
            <a:off x="0" y="666112"/>
            <a:ext cx="9144000" cy="61918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ln>
                <a:noFill/>
              </a:ln>
              <a:solidFill>
                <a:schemeClr val="bg1"/>
              </a:solidFill>
            </a:endParaRPr>
          </a:p>
        </p:txBody>
      </p:sp>
      <p:sp>
        <p:nvSpPr>
          <p:cNvPr id="3" name="Text Placeholder 2"/>
          <p:cNvSpPr>
            <a:spLocks noGrp="1"/>
          </p:cNvSpPr>
          <p:nvPr>
            <p:ph type="body" idx="1"/>
          </p:nvPr>
        </p:nvSpPr>
        <p:spPr>
          <a:xfrm>
            <a:off x="457200" y="1828800"/>
            <a:ext cx="8229600" cy="43434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0" tIns="0" rIns="0" bIns="0" rtlCol="0" anchor="ctr"/>
          <a:lstStyle>
            <a:lvl1pPr algn="l">
              <a:defRPr sz="900">
                <a:solidFill>
                  <a:srgbClr val="707276"/>
                </a:solidFill>
                <a:latin typeface="Helvetica Neue Light"/>
                <a:cs typeface="Helvetica Neue Light"/>
              </a:defRPr>
            </a:lvl1pPr>
          </a:lstStyle>
          <a:p>
            <a:fld id="{8847B0AD-4045-D246-BDAD-F671F36BE5C4}" type="datetime4">
              <a:rPr lang="en-US" smtClean="0"/>
              <a:pPr/>
              <a:t>February 8, 2018</a:t>
            </a:fld>
            <a:endParaRPr lang="en-US" dirty="0"/>
          </a:p>
        </p:txBody>
      </p:sp>
      <p:sp>
        <p:nvSpPr>
          <p:cNvPr id="5" name="Footer Placeholder 4"/>
          <p:cNvSpPr>
            <a:spLocks noGrp="1"/>
          </p:cNvSpPr>
          <p:nvPr>
            <p:ph type="ftr" sz="quarter" idx="3"/>
          </p:nvPr>
        </p:nvSpPr>
        <p:spPr>
          <a:xfrm>
            <a:off x="3124201" y="6356352"/>
            <a:ext cx="2895600" cy="365125"/>
          </a:xfrm>
          <a:prstGeom prst="rect">
            <a:avLst/>
          </a:prstGeom>
        </p:spPr>
        <p:txBody>
          <a:bodyPr vert="horz" lIns="0" tIns="0" rIns="0" bIns="0" rtlCol="0" anchor="ctr"/>
          <a:lstStyle>
            <a:lvl1pPr algn="ctr">
              <a:defRPr sz="900">
                <a:solidFill>
                  <a:srgbClr val="707276"/>
                </a:solidFill>
                <a:latin typeface="Helvetica Neue Light"/>
                <a:cs typeface="Helvetica Neue Light"/>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0" tIns="0" rIns="0" bIns="0" rtlCol="0" anchor="ctr"/>
          <a:lstStyle>
            <a:lvl1pPr algn="r">
              <a:defRPr sz="900">
                <a:solidFill>
                  <a:srgbClr val="707276"/>
                </a:solidFill>
                <a:latin typeface="Helvetica Neue Light"/>
                <a:cs typeface="Helvetica Neue Light"/>
              </a:defRPr>
            </a:lvl1pPr>
          </a:lstStyle>
          <a:p>
            <a:fld id="{03722D57-58D6-9447-A6D5-A97F6C35A8FB}" type="slidenum">
              <a:rPr lang="en-US" smtClean="0"/>
              <a:pPr/>
              <a:t>‹#›</a:t>
            </a:fld>
            <a:endParaRPr lang="en-US" dirty="0"/>
          </a:p>
        </p:txBody>
      </p:sp>
      <p:pic>
        <p:nvPicPr>
          <p:cNvPr id="11" name="Picture 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1035" r="45153" b="56474"/>
          <a:stretch/>
        </p:blipFill>
        <p:spPr bwMode="auto">
          <a:xfrm>
            <a:off x="-1" y="-12633"/>
            <a:ext cx="9144001" cy="6678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10" name="Picture 1"/>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3210" r="18588" b="56474"/>
          <a:stretch/>
        </p:blipFill>
        <p:spPr bwMode="auto">
          <a:xfrm>
            <a:off x="4551241" y="-12633"/>
            <a:ext cx="3295102" cy="6678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2" name="Title Placeholder 1"/>
          <p:cNvSpPr>
            <a:spLocks noGrp="1"/>
          </p:cNvSpPr>
          <p:nvPr>
            <p:ph type="title"/>
          </p:nvPr>
        </p:nvSpPr>
        <p:spPr>
          <a:xfrm>
            <a:off x="457200" y="161064"/>
            <a:ext cx="6858000" cy="389530"/>
          </a:xfrm>
          <a:prstGeom prst="rect">
            <a:avLst/>
          </a:prstGeom>
        </p:spPr>
        <p:txBody>
          <a:bodyPr vert="horz" lIns="0" tIns="0" rIns="0" bIns="0" rtlCol="0" anchor="t">
            <a:spAutoFit/>
          </a:bodyPr>
          <a:lstStyle/>
          <a:p>
            <a:r>
              <a:rPr lang="en-US"/>
              <a:t>Click to edit Master title style</a:t>
            </a:r>
            <a:endParaRPr lang="en-US" dirty="0"/>
          </a:p>
        </p:txBody>
      </p:sp>
      <p:pic>
        <p:nvPicPr>
          <p:cNvPr id="9" name="Picture 8" descr="CU-web-white.eps"/>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18530" y="164365"/>
            <a:ext cx="1478281" cy="373631"/>
          </a:xfrm>
          <a:prstGeom prst="rect">
            <a:avLst/>
          </a:prstGeom>
        </p:spPr>
      </p:pic>
    </p:spTree>
    <p:extLst>
      <p:ext uri="{BB962C8B-B14F-4D97-AF65-F5344CB8AC3E}">
        <p14:creationId xmlns:p14="http://schemas.microsoft.com/office/powerpoint/2010/main" val="231847603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89" r:id="rId3"/>
  </p:sldLayoutIdLst>
  <p:hf hdr="0"/>
  <p:txStyles>
    <p:titleStyle>
      <a:lvl1pPr algn="l" defTabSz="457154" rtl="0" eaLnBrk="1" latinLnBrk="0" hangingPunct="1">
        <a:spcBef>
          <a:spcPct val="0"/>
        </a:spcBef>
        <a:buNone/>
        <a:defRPr sz="2500" b="1" kern="1200">
          <a:solidFill>
            <a:srgbClr val="FFFFFF"/>
          </a:solidFill>
          <a:latin typeface="Helvetica Neue Light"/>
          <a:ea typeface="+mj-ea"/>
          <a:cs typeface="Helvetica Neue Light"/>
        </a:defRPr>
      </a:lvl1pPr>
    </p:titleStyle>
    <p:bodyStyle>
      <a:lvl1pPr marL="342865" indent="-342865" algn="l" defTabSz="457154" rtl="0" eaLnBrk="1" latinLnBrk="0" hangingPunct="1">
        <a:spcBef>
          <a:spcPct val="20000"/>
        </a:spcBef>
        <a:buSzPct val="100000"/>
        <a:buFontTx/>
        <a:buBlip>
          <a:blip r:embed="rId8"/>
        </a:buBlip>
        <a:defRPr sz="2000" kern="1200">
          <a:solidFill>
            <a:schemeClr val="accent2"/>
          </a:solidFill>
          <a:latin typeface="Helvetica Neue Light"/>
          <a:ea typeface="+mn-ea"/>
          <a:cs typeface="Helvetica Neue Light"/>
        </a:defRPr>
      </a:lvl1pPr>
      <a:lvl2pPr marL="742874" indent="-285722" algn="l" defTabSz="457154" rtl="0" eaLnBrk="1" latinLnBrk="0" hangingPunct="1">
        <a:spcBef>
          <a:spcPct val="20000"/>
        </a:spcBef>
        <a:buFontTx/>
        <a:buBlip>
          <a:blip r:embed="rId9"/>
        </a:buBlip>
        <a:defRPr sz="1800" kern="1200">
          <a:solidFill>
            <a:schemeClr val="accent2"/>
          </a:solidFill>
          <a:latin typeface="Helvetica Neue Light"/>
          <a:ea typeface="+mn-ea"/>
          <a:cs typeface="Helvetica Neue Light"/>
        </a:defRPr>
      </a:lvl2pPr>
      <a:lvl3pPr marL="1142883" indent="-228576" algn="l" defTabSz="457154" rtl="0" eaLnBrk="1" latinLnBrk="0" hangingPunct="1">
        <a:spcBef>
          <a:spcPct val="20000"/>
        </a:spcBef>
        <a:buSzPct val="100000"/>
        <a:buFontTx/>
        <a:buBlip>
          <a:blip r:embed="rId10"/>
        </a:buBlip>
        <a:defRPr sz="1600" kern="1200">
          <a:solidFill>
            <a:schemeClr val="accent2"/>
          </a:solidFill>
          <a:latin typeface="Helvetica Neue Light"/>
          <a:ea typeface="+mn-ea"/>
          <a:cs typeface="Helvetica Neue Light"/>
        </a:defRPr>
      </a:lvl3pPr>
      <a:lvl4pPr marL="1600036" indent="-228576" algn="l" defTabSz="457154" rtl="0" eaLnBrk="1" latinLnBrk="0" hangingPunct="1">
        <a:spcBef>
          <a:spcPct val="20000"/>
        </a:spcBef>
        <a:buSzPct val="100000"/>
        <a:buFontTx/>
        <a:buBlip>
          <a:blip r:embed="rId11"/>
        </a:buBlip>
        <a:defRPr sz="1400" kern="1200">
          <a:solidFill>
            <a:schemeClr val="accent2"/>
          </a:solidFill>
          <a:latin typeface="Helvetica Neue Light"/>
          <a:ea typeface="+mn-ea"/>
          <a:cs typeface="Helvetica Neue Light"/>
        </a:defRPr>
      </a:lvl4pPr>
      <a:lvl5pPr marL="2057190" indent="-228576" algn="l" defTabSz="457154" rtl="0" eaLnBrk="1" latinLnBrk="0" hangingPunct="1">
        <a:spcBef>
          <a:spcPct val="20000"/>
        </a:spcBef>
        <a:buSzPct val="100000"/>
        <a:buFontTx/>
        <a:buBlip>
          <a:blip r:embed="rId8"/>
        </a:buBlip>
        <a:defRPr sz="1400" kern="1200">
          <a:solidFill>
            <a:schemeClr val="accent2"/>
          </a:solidFill>
          <a:latin typeface="Helvetica Neue Light"/>
          <a:ea typeface="+mn-ea"/>
          <a:cs typeface="Helvetica Neue Light"/>
        </a:defRPr>
      </a:lvl5pPr>
      <a:lvl6pPr marL="2514343" indent="-228576" algn="l" defTabSz="457154" rtl="0" eaLnBrk="1" latinLnBrk="0" hangingPunct="1">
        <a:spcBef>
          <a:spcPct val="20000"/>
        </a:spcBef>
        <a:buFont typeface="Arial"/>
        <a:buChar char="•"/>
        <a:defRPr sz="2000" kern="1200">
          <a:solidFill>
            <a:schemeClr val="tx1"/>
          </a:solidFill>
          <a:latin typeface="+mn-lt"/>
          <a:ea typeface="+mn-ea"/>
          <a:cs typeface="+mn-cs"/>
        </a:defRPr>
      </a:lvl6pPr>
      <a:lvl7pPr marL="2971496" indent="-228576" algn="l" defTabSz="457154" rtl="0" eaLnBrk="1" latinLnBrk="0" hangingPunct="1">
        <a:spcBef>
          <a:spcPct val="20000"/>
        </a:spcBef>
        <a:buFont typeface="Arial"/>
        <a:buChar char="•"/>
        <a:defRPr sz="2000" kern="1200">
          <a:solidFill>
            <a:schemeClr val="tx1"/>
          </a:solidFill>
          <a:latin typeface="+mn-lt"/>
          <a:ea typeface="+mn-ea"/>
          <a:cs typeface="+mn-cs"/>
        </a:defRPr>
      </a:lvl7pPr>
      <a:lvl8pPr marL="3428650" indent="-228576" algn="l" defTabSz="457154" rtl="0" eaLnBrk="1" latinLnBrk="0" hangingPunct="1">
        <a:spcBef>
          <a:spcPct val="20000"/>
        </a:spcBef>
        <a:buFont typeface="Arial"/>
        <a:buChar char="•"/>
        <a:defRPr sz="2000" kern="1200">
          <a:solidFill>
            <a:schemeClr val="tx1"/>
          </a:solidFill>
          <a:latin typeface="+mn-lt"/>
          <a:ea typeface="+mn-ea"/>
          <a:cs typeface="+mn-cs"/>
        </a:defRPr>
      </a:lvl8pPr>
      <a:lvl9pPr marL="3885802" indent="-228576" algn="l" defTabSz="45715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4" rtl="0" eaLnBrk="1" latinLnBrk="0" hangingPunct="1">
        <a:defRPr sz="1800" kern="1200">
          <a:solidFill>
            <a:schemeClr val="tx1"/>
          </a:solidFill>
          <a:latin typeface="+mn-lt"/>
          <a:ea typeface="+mn-ea"/>
          <a:cs typeface="+mn-cs"/>
        </a:defRPr>
      </a:lvl1pPr>
      <a:lvl2pPr marL="457154" algn="l" defTabSz="457154" rtl="0" eaLnBrk="1" latinLnBrk="0" hangingPunct="1">
        <a:defRPr sz="1800" kern="1200">
          <a:solidFill>
            <a:schemeClr val="tx1"/>
          </a:solidFill>
          <a:latin typeface="+mn-lt"/>
          <a:ea typeface="+mn-ea"/>
          <a:cs typeface="+mn-cs"/>
        </a:defRPr>
      </a:lvl2pPr>
      <a:lvl3pPr marL="914306" algn="l" defTabSz="457154" rtl="0" eaLnBrk="1" latinLnBrk="0" hangingPunct="1">
        <a:defRPr sz="1800" kern="1200">
          <a:solidFill>
            <a:schemeClr val="tx1"/>
          </a:solidFill>
          <a:latin typeface="+mn-lt"/>
          <a:ea typeface="+mn-ea"/>
          <a:cs typeface="+mn-cs"/>
        </a:defRPr>
      </a:lvl3pPr>
      <a:lvl4pPr marL="1371460" algn="l" defTabSz="457154" rtl="0" eaLnBrk="1" latinLnBrk="0" hangingPunct="1">
        <a:defRPr sz="1800" kern="1200">
          <a:solidFill>
            <a:schemeClr val="tx1"/>
          </a:solidFill>
          <a:latin typeface="+mn-lt"/>
          <a:ea typeface="+mn-ea"/>
          <a:cs typeface="+mn-cs"/>
        </a:defRPr>
      </a:lvl4pPr>
      <a:lvl5pPr marL="1828613" algn="l" defTabSz="457154" rtl="0" eaLnBrk="1" latinLnBrk="0" hangingPunct="1">
        <a:defRPr sz="1800" kern="1200">
          <a:solidFill>
            <a:schemeClr val="tx1"/>
          </a:solidFill>
          <a:latin typeface="+mn-lt"/>
          <a:ea typeface="+mn-ea"/>
          <a:cs typeface="+mn-cs"/>
        </a:defRPr>
      </a:lvl5pPr>
      <a:lvl6pPr marL="2285766" algn="l" defTabSz="457154" rtl="0" eaLnBrk="1" latinLnBrk="0" hangingPunct="1">
        <a:defRPr sz="1800" kern="1200">
          <a:solidFill>
            <a:schemeClr val="tx1"/>
          </a:solidFill>
          <a:latin typeface="+mn-lt"/>
          <a:ea typeface="+mn-ea"/>
          <a:cs typeface="+mn-cs"/>
        </a:defRPr>
      </a:lvl6pPr>
      <a:lvl7pPr marL="2742920" algn="l" defTabSz="457154" rtl="0" eaLnBrk="1" latinLnBrk="0" hangingPunct="1">
        <a:defRPr sz="1800" kern="1200">
          <a:solidFill>
            <a:schemeClr val="tx1"/>
          </a:solidFill>
          <a:latin typeface="+mn-lt"/>
          <a:ea typeface="+mn-ea"/>
          <a:cs typeface="+mn-cs"/>
        </a:defRPr>
      </a:lvl7pPr>
      <a:lvl8pPr marL="3200072" algn="l" defTabSz="457154" rtl="0" eaLnBrk="1" latinLnBrk="0" hangingPunct="1">
        <a:defRPr sz="1800" kern="1200">
          <a:solidFill>
            <a:schemeClr val="tx1"/>
          </a:solidFill>
          <a:latin typeface="+mn-lt"/>
          <a:ea typeface="+mn-ea"/>
          <a:cs typeface="+mn-cs"/>
        </a:defRPr>
      </a:lvl8pPr>
      <a:lvl9pPr marL="3657226" algn="l" defTabSz="45715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a:effectLst/>
      </p:bgPr>
    </p:bg>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id="10" name="Picture 9" descr="Copper_PowerPoint_Background_08-19-2011.jp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p:cNvPicPr>
              <a:picLocks noChangeAspect="1"/>
            </p:cNvPicPr>
            <p:nvPr userDrawn="1"/>
          </p:nvPicPr>
          <p:blipFill rotWithShape="1">
            <a:blip r:embed="rId7" cstate="print"/>
            <a:srcRect b="15931"/>
            <a:stretch/>
          </p:blipFill>
          <p:spPr>
            <a:xfrm>
              <a:off x="7892247" y="122935"/>
              <a:ext cx="1104076" cy="468125"/>
            </a:xfrm>
            <a:prstGeom prst="rect">
              <a:avLst/>
            </a:prstGeom>
          </p:spPr>
        </p:pic>
      </p:grpSp>
      <p:sp>
        <p:nvSpPr>
          <p:cNvPr id="2" name="Title Placeholder 1"/>
          <p:cNvSpPr>
            <a:spLocks noGrp="1"/>
          </p:cNvSpPr>
          <p:nvPr>
            <p:ph type="title"/>
          </p:nvPr>
        </p:nvSpPr>
        <p:spPr>
          <a:xfrm>
            <a:off x="457200" y="164254"/>
            <a:ext cx="6858000" cy="389530"/>
          </a:xfrm>
          <a:prstGeom prst="rect">
            <a:avLst/>
          </a:prstGeom>
        </p:spPr>
        <p:txBody>
          <a:bodyPr vert="horz"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457200" y="1828800"/>
            <a:ext cx="8229600" cy="43434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0" tIns="0" rIns="0" bIns="0" rtlCol="0" anchor="ctr"/>
          <a:lstStyle>
            <a:lvl1pPr algn="l">
              <a:defRPr sz="900">
                <a:solidFill>
                  <a:srgbClr val="707276"/>
                </a:solidFill>
                <a:latin typeface="Helvetica Neue Light"/>
                <a:cs typeface="Helvetica Neue Light"/>
              </a:defRPr>
            </a:lvl1pPr>
          </a:lstStyle>
          <a:p>
            <a:fld id="{8847B0AD-4045-D246-BDAD-F671F36BE5C4}" type="datetime4">
              <a:rPr lang="en-US" smtClean="0"/>
              <a:pPr/>
              <a:t>February 8, 2018</a:t>
            </a:fld>
            <a:endParaRPr lang="en-US" dirty="0"/>
          </a:p>
        </p:txBody>
      </p:sp>
      <p:sp>
        <p:nvSpPr>
          <p:cNvPr id="5" name="Footer Placeholder 4"/>
          <p:cNvSpPr>
            <a:spLocks noGrp="1"/>
          </p:cNvSpPr>
          <p:nvPr>
            <p:ph type="ftr" sz="quarter" idx="3"/>
          </p:nvPr>
        </p:nvSpPr>
        <p:spPr>
          <a:xfrm>
            <a:off x="3124201" y="6356352"/>
            <a:ext cx="2895600" cy="365125"/>
          </a:xfrm>
          <a:prstGeom prst="rect">
            <a:avLst/>
          </a:prstGeom>
        </p:spPr>
        <p:txBody>
          <a:bodyPr vert="horz" lIns="0" tIns="0" rIns="0" bIns="0" rtlCol="0" anchor="ctr"/>
          <a:lstStyle>
            <a:lvl1pPr algn="ctr">
              <a:defRPr sz="900">
                <a:solidFill>
                  <a:srgbClr val="707276"/>
                </a:solidFill>
                <a:latin typeface="Helvetica Neue Light"/>
                <a:cs typeface="Helvetica Neue Light"/>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0" tIns="0" rIns="0" bIns="0" rtlCol="0" anchor="ctr"/>
          <a:lstStyle>
            <a:lvl1pPr algn="r">
              <a:defRPr sz="900">
                <a:solidFill>
                  <a:srgbClr val="707276"/>
                </a:solidFill>
                <a:latin typeface="Helvetica Neue Light"/>
                <a:cs typeface="Helvetica Neue Light"/>
              </a:defRPr>
            </a:lvl1pPr>
          </a:lstStyle>
          <a:p>
            <a:fld id="{03722D57-58D6-9447-A6D5-A97F6C35A8FB}" type="slidenum">
              <a:rPr lang="en-US" smtClean="0"/>
              <a:pPr/>
              <a:t>‹#›</a:t>
            </a:fld>
            <a:endParaRPr lang="en-US" dirty="0"/>
          </a:p>
        </p:txBody>
      </p:sp>
    </p:spTree>
    <p:extLst>
      <p:ext uri="{BB962C8B-B14F-4D97-AF65-F5344CB8AC3E}">
        <p14:creationId xmlns:p14="http://schemas.microsoft.com/office/powerpoint/2010/main" val="160039262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715" r:id="rId4"/>
  </p:sldLayoutIdLst>
  <p:hf hdr="0"/>
  <p:txStyles>
    <p:titleStyle>
      <a:lvl1pPr algn="l" defTabSz="457154" rtl="0" eaLnBrk="1" latinLnBrk="0" hangingPunct="1">
        <a:spcBef>
          <a:spcPct val="0"/>
        </a:spcBef>
        <a:buNone/>
        <a:defRPr sz="2500" b="1" kern="1200">
          <a:solidFill>
            <a:srgbClr val="FFFFFF"/>
          </a:solidFill>
          <a:latin typeface="Helvetica Neue Light"/>
          <a:ea typeface="+mj-ea"/>
          <a:cs typeface="Helvetica Neue Light"/>
        </a:defRPr>
      </a:lvl1pPr>
    </p:titleStyle>
    <p:bodyStyle>
      <a:lvl1pPr marL="342865" indent="-342865" algn="l" defTabSz="457154" rtl="0" eaLnBrk="1" latinLnBrk="0" hangingPunct="1">
        <a:spcBef>
          <a:spcPct val="20000"/>
        </a:spcBef>
        <a:buSzPct val="100000"/>
        <a:buFontTx/>
        <a:buBlip>
          <a:blip r:embed="rId8"/>
        </a:buBlip>
        <a:defRPr sz="2000" kern="1200">
          <a:solidFill>
            <a:schemeClr val="accent2"/>
          </a:solidFill>
          <a:latin typeface="Helvetica Neue Light"/>
          <a:ea typeface="+mn-ea"/>
          <a:cs typeface="Helvetica Neue Light"/>
        </a:defRPr>
      </a:lvl1pPr>
      <a:lvl2pPr marL="742874" indent="-285722" algn="l" defTabSz="457154" rtl="0" eaLnBrk="1" latinLnBrk="0" hangingPunct="1">
        <a:spcBef>
          <a:spcPct val="20000"/>
        </a:spcBef>
        <a:buFontTx/>
        <a:buBlip>
          <a:blip r:embed="rId9"/>
        </a:buBlip>
        <a:defRPr sz="1800" kern="1200">
          <a:solidFill>
            <a:schemeClr val="accent2"/>
          </a:solidFill>
          <a:latin typeface="Helvetica Neue Light"/>
          <a:ea typeface="+mn-ea"/>
          <a:cs typeface="Helvetica Neue Light"/>
        </a:defRPr>
      </a:lvl2pPr>
      <a:lvl3pPr marL="1142883" indent="-228576" algn="l" defTabSz="457154" rtl="0" eaLnBrk="1" latinLnBrk="0" hangingPunct="1">
        <a:spcBef>
          <a:spcPct val="20000"/>
        </a:spcBef>
        <a:buSzPct val="100000"/>
        <a:buFontTx/>
        <a:buBlip>
          <a:blip r:embed="rId10"/>
        </a:buBlip>
        <a:defRPr sz="1600" kern="1200">
          <a:solidFill>
            <a:schemeClr val="accent2"/>
          </a:solidFill>
          <a:latin typeface="Helvetica Neue Light"/>
          <a:ea typeface="+mn-ea"/>
          <a:cs typeface="Helvetica Neue Light"/>
        </a:defRPr>
      </a:lvl3pPr>
      <a:lvl4pPr marL="1600036" indent="-228576" algn="l" defTabSz="457154" rtl="0" eaLnBrk="1" latinLnBrk="0" hangingPunct="1">
        <a:spcBef>
          <a:spcPct val="20000"/>
        </a:spcBef>
        <a:buSzPct val="100000"/>
        <a:buFontTx/>
        <a:buBlip>
          <a:blip r:embed="rId11"/>
        </a:buBlip>
        <a:defRPr sz="1400" kern="1200">
          <a:solidFill>
            <a:schemeClr val="accent2"/>
          </a:solidFill>
          <a:latin typeface="Helvetica Neue Light"/>
          <a:ea typeface="+mn-ea"/>
          <a:cs typeface="Helvetica Neue Light"/>
        </a:defRPr>
      </a:lvl4pPr>
      <a:lvl5pPr marL="2057190" indent="-228576" algn="l" defTabSz="457154" rtl="0" eaLnBrk="1" latinLnBrk="0" hangingPunct="1">
        <a:spcBef>
          <a:spcPct val="20000"/>
        </a:spcBef>
        <a:buSzPct val="100000"/>
        <a:buFontTx/>
        <a:buBlip>
          <a:blip r:embed="rId8"/>
        </a:buBlip>
        <a:defRPr sz="1400" kern="1200">
          <a:solidFill>
            <a:schemeClr val="accent2"/>
          </a:solidFill>
          <a:latin typeface="Helvetica Neue Light"/>
          <a:ea typeface="+mn-ea"/>
          <a:cs typeface="Helvetica Neue Light"/>
        </a:defRPr>
      </a:lvl5pPr>
      <a:lvl6pPr marL="2514343" indent="-228576" algn="l" defTabSz="457154" rtl="0" eaLnBrk="1" latinLnBrk="0" hangingPunct="1">
        <a:spcBef>
          <a:spcPct val="20000"/>
        </a:spcBef>
        <a:buFont typeface="Arial"/>
        <a:buChar char="•"/>
        <a:defRPr sz="2000" kern="1200">
          <a:solidFill>
            <a:schemeClr val="tx1"/>
          </a:solidFill>
          <a:latin typeface="+mn-lt"/>
          <a:ea typeface="+mn-ea"/>
          <a:cs typeface="+mn-cs"/>
        </a:defRPr>
      </a:lvl6pPr>
      <a:lvl7pPr marL="2971496" indent="-228576" algn="l" defTabSz="457154" rtl="0" eaLnBrk="1" latinLnBrk="0" hangingPunct="1">
        <a:spcBef>
          <a:spcPct val="20000"/>
        </a:spcBef>
        <a:buFont typeface="Arial"/>
        <a:buChar char="•"/>
        <a:defRPr sz="2000" kern="1200">
          <a:solidFill>
            <a:schemeClr val="tx1"/>
          </a:solidFill>
          <a:latin typeface="+mn-lt"/>
          <a:ea typeface="+mn-ea"/>
          <a:cs typeface="+mn-cs"/>
        </a:defRPr>
      </a:lvl7pPr>
      <a:lvl8pPr marL="3428650" indent="-228576" algn="l" defTabSz="457154" rtl="0" eaLnBrk="1" latinLnBrk="0" hangingPunct="1">
        <a:spcBef>
          <a:spcPct val="20000"/>
        </a:spcBef>
        <a:buFont typeface="Arial"/>
        <a:buChar char="•"/>
        <a:defRPr sz="2000" kern="1200">
          <a:solidFill>
            <a:schemeClr val="tx1"/>
          </a:solidFill>
          <a:latin typeface="+mn-lt"/>
          <a:ea typeface="+mn-ea"/>
          <a:cs typeface="+mn-cs"/>
        </a:defRPr>
      </a:lvl8pPr>
      <a:lvl9pPr marL="3885802" indent="-228576" algn="l" defTabSz="45715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4" rtl="0" eaLnBrk="1" latinLnBrk="0" hangingPunct="1">
        <a:defRPr sz="1800" kern="1200">
          <a:solidFill>
            <a:schemeClr val="tx1"/>
          </a:solidFill>
          <a:latin typeface="+mn-lt"/>
          <a:ea typeface="+mn-ea"/>
          <a:cs typeface="+mn-cs"/>
        </a:defRPr>
      </a:lvl1pPr>
      <a:lvl2pPr marL="457154" algn="l" defTabSz="457154" rtl="0" eaLnBrk="1" latinLnBrk="0" hangingPunct="1">
        <a:defRPr sz="1800" kern="1200">
          <a:solidFill>
            <a:schemeClr val="tx1"/>
          </a:solidFill>
          <a:latin typeface="+mn-lt"/>
          <a:ea typeface="+mn-ea"/>
          <a:cs typeface="+mn-cs"/>
        </a:defRPr>
      </a:lvl2pPr>
      <a:lvl3pPr marL="914306" algn="l" defTabSz="457154" rtl="0" eaLnBrk="1" latinLnBrk="0" hangingPunct="1">
        <a:defRPr sz="1800" kern="1200">
          <a:solidFill>
            <a:schemeClr val="tx1"/>
          </a:solidFill>
          <a:latin typeface="+mn-lt"/>
          <a:ea typeface="+mn-ea"/>
          <a:cs typeface="+mn-cs"/>
        </a:defRPr>
      </a:lvl3pPr>
      <a:lvl4pPr marL="1371460" algn="l" defTabSz="457154" rtl="0" eaLnBrk="1" latinLnBrk="0" hangingPunct="1">
        <a:defRPr sz="1800" kern="1200">
          <a:solidFill>
            <a:schemeClr val="tx1"/>
          </a:solidFill>
          <a:latin typeface="+mn-lt"/>
          <a:ea typeface="+mn-ea"/>
          <a:cs typeface="+mn-cs"/>
        </a:defRPr>
      </a:lvl4pPr>
      <a:lvl5pPr marL="1828613" algn="l" defTabSz="457154" rtl="0" eaLnBrk="1" latinLnBrk="0" hangingPunct="1">
        <a:defRPr sz="1800" kern="1200">
          <a:solidFill>
            <a:schemeClr val="tx1"/>
          </a:solidFill>
          <a:latin typeface="+mn-lt"/>
          <a:ea typeface="+mn-ea"/>
          <a:cs typeface="+mn-cs"/>
        </a:defRPr>
      </a:lvl5pPr>
      <a:lvl6pPr marL="2285766" algn="l" defTabSz="457154" rtl="0" eaLnBrk="1" latinLnBrk="0" hangingPunct="1">
        <a:defRPr sz="1800" kern="1200">
          <a:solidFill>
            <a:schemeClr val="tx1"/>
          </a:solidFill>
          <a:latin typeface="+mn-lt"/>
          <a:ea typeface="+mn-ea"/>
          <a:cs typeface="+mn-cs"/>
        </a:defRPr>
      </a:lvl6pPr>
      <a:lvl7pPr marL="2742920" algn="l" defTabSz="457154" rtl="0" eaLnBrk="1" latinLnBrk="0" hangingPunct="1">
        <a:defRPr sz="1800" kern="1200">
          <a:solidFill>
            <a:schemeClr val="tx1"/>
          </a:solidFill>
          <a:latin typeface="+mn-lt"/>
          <a:ea typeface="+mn-ea"/>
          <a:cs typeface="+mn-cs"/>
        </a:defRPr>
      </a:lvl7pPr>
      <a:lvl8pPr marL="3200072" algn="l" defTabSz="457154" rtl="0" eaLnBrk="1" latinLnBrk="0" hangingPunct="1">
        <a:defRPr sz="1800" kern="1200">
          <a:solidFill>
            <a:schemeClr val="tx1"/>
          </a:solidFill>
          <a:latin typeface="+mn-lt"/>
          <a:ea typeface="+mn-ea"/>
          <a:cs typeface="+mn-cs"/>
        </a:defRPr>
      </a:lvl8pPr>
      <a:lvl9pPr marL="3657226" algn="l" defTabSz="45715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a:effectLst/>
      </p:bgPr>
    </p:bg>
    <p:spTree>
      <p:nvGrpSpPr>
        <p:cNvPr id="1" name=""/>
        <p:cNvGrpSpPr/>
        <p:nvPr/>
      </p:nvGrpSpPr>
      <p:grpSpPr>
        <a:xfrm>
          <a:off x="0" y="0"/>
          <a:ext cx="0" cy="0"/>
          <a:chOff x="0" y="0"/>
          <a:chExt cx="0" cy="0"/>
        </a:xfrm>
      </p:grpSpPr>
      <p:sp>
        <p:nvSpPr>
          <p:cNvPr id="12" name="Rectangle 11"/>
          <p:cNvSpPr/>
          <p:nvPr/>
        </p:nvSpPr>
        <p:spPr>
          <a:xfrm>
            <a:off x="0" y="666112"/>
            <a:ext cx="9144000" cy="61918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ln>
                <a:noFill/>
              </a:ln>
              <a:solidFill>
                <a:schemeClr val="bg1"/>
              </a:solidFill>
            </a:endParaRPr>
          </a:p>
        </p:txBody>
      </p:sp>
      <p:sp>
        <p:nvSpPr>
          <p:cNvPr id="3" name="Text Placeholder 2"/>
          <p:cNvSpPr>
            <a:spLocks noGrp="1"/>
          </p:cNvSpPr>
          <p:nvPr>
            <p:ph type="body" idx="1"/>
          </p:nvPr>
        </p:nvSpPr>
        <p:spPr>
          <a:xfrm>
            <a:off x="457200" y="1828800"/>
            <a:ext cx="8229600" cy="43434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0" tIns="0" rIns="0" bIns="0" rtlCol="0" anchor="ctr"/>
          <a:lstStyle>
            <a:lvl1pPr algn="l">
              <a:defRPr sz="900">
                <a:solidFill>
                  <a:srgbClr val="707276"/>
                </a:solidFill>
                <a:latin typeface="Helvetica Neue Light"/>
                <a:cs typeface="Helvetica Neue Light"/>
              </a:defRPr>
            </a:lvl1pPr>
          </a:lstStyle>
          <a:p>
            <a:fld id="{8847B0AD-4045-D246-BDAD-F671F36BE5C4}" type="datetime4">
              <a:rPr lang="en-US" smtClean="0"/>
              <a:pPr/>
              <a:t>February 8, 2018</a:t>
            </a:fld>
            <a:endParaRPr lang="en-US" dirty="0"/>
          </a:p>
        </p:txBody>
      </p:sp>
      <p:sp>
        <p:nvSpPr>
          <p:cNvPr id="5" name="Footer Placeholder 4"/>
          <p:cNvSpPr>
            <a:spLocks noGrp="1"/>
          </p:cNvSpPr>
          <p:nvPr>
            <p:ph type="ftr" sz="quarter" idx="3"/>
          </p:nvPr>
        </p:nvSpPr>
        <p:spPr>
          <a:xfrm>
            <a:off x="3124201" y="6356352"/>
            <a:ext cx="2895600" cy="365125"/>
          </a:xfrm>
          <a:prstGeom prst="rect">
            <a:avLst/>
          </a:prstGeom>
        </p:spPr>
        <p:txBody>
          <a:bodyPr vert="horz" lIns="0" tIns="0" rIns="0" bIns="0" rtlCol="0" anchor="ctr"/>
          <a:lstStyle>
            <a:lvl1pPr algn="ctr">
              <a:defRPr sz="900">
                <a:solidFill>
                  <a:srgbClr val="707276"/>
                </a:solidFill>
                <a:latin typeface="Helvetica Neue Light"/>
                <a:cs typeface="Helvetica Neue Light"/>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0" tIns="0" rIns="0" bIns="0" rtlCol="0" anchor="ctr"/>
          <a:lstStyle>
            <a:lvl1pPr algn="r">
              <a:defRPr sz="900">
                <a:solidFill>
                  <a:srgbClr val="707276"/>
                </a:solidFill>
                <a:latin typeface="Helvetica Neue Light"/>
                <a:cs typeface="Helvetica Neue Light"/>
              </a:defRPr>
            </a:lvl1pPr>
          </a:lstStyle>
          <a:p>
            <a:fld id="{03722D57-58D6-9447-A6D5-A97F6C35A8FB}" type="slidenum">
              <a:rPr lang="en-US" smtClean="0"/>
              <a:pPr/>
              <a:t>‹#›</a:t>
            </a:fld>
            <a:endParaRPr lang="en-US" dirty="0"/>
          </a:p>
        </p:txBody>
      </p:sp>
      <p:pic>
        <p:nvPicPr>
          <p:cNvPr id="11" name="Picture 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035" r="45153" b="56474"/>
          <a:stretch/>
        </p:blipFill>
        <p:spPr bwMode="auto">
          <a:xfrm>
            <a:off x="-1" y="-12633"/>
            <a:ext cx="9144001" cy="6678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10" name="Picture 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3210" r="18588" b="56474"/>
          <a:stretch/>
        </p:blipFill>
        <p:spPr bwMode="auto">
          <a:xfrm>
            <a:off x="4551241" y="-12633"/>
            <a:ext cx="3295102" cy="6678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2" name="Title Placeholder 1"/>
          <p:cNvSpPr>
            <a:spLocks noGrp="1"/>
          </p:cNvSpPr>
          <p:nvPr>
            <p:ph type="title"/>
          </p:nvPr>
        </p:nvSpPr>
        <p:spPr>
          <a:xfrm>
            <a:off x="457200" y="161064"/>
            <a:ext cx="6858000" cy="389530"/>
          </a:xfrm>
          <a:prstGeom prst="rect">
            <a:avLst/>
          </a:prstGeom>
        </p:spPr>
        <p:txBody>
          <a:bodyPr vert="horz" lIns="0" tIns="0" rIns="0" bIns="0" rtlCol="0" anchor="t">
            <a:spAutoFit/>
          </a:bodyPr>
          <a:lstStyle/>
          <a:p>
            <a:r>
              <a:rPr lang="en-US"/>
              <a:t>Click to edit Master title style</a:t>
            </a:r>
            <a:endParaRPr lang="en-US" dirty="0"/>
          </a:p>
        </p:txBody>
      </p:sp>
      <p:pic>
        <p:nvPicPr>
          <p:cNvPr id="9" name="Picture 8" descr="CU-web-white.ep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18530" y="164365"/>
            <a:ext cx="1478281" cy="373631"/>
          </a:xfrm>
          <a:prstGeom prst="rect">
            <a:avLst/>
          </a:prstGeom>
        </p:spPr>
      </p:pic>
    </p:spTree>
    <p:extLst>
      <p:ext uri="{BB962C8B-B14F-4D97-AF65-F5344CB8AC3E}">
        <p14:creationId xmlns:p14="http://schemas.microsoft.com/office/powerpoint/2010/main" val="2318476038"/>
      </p:ext>
    </p:extLst>
  </p:cSld>
  <p:clrMap bg1="lt1" tx1="dk1" bg2="lt2" tx2="dk2" accent1="accent1" accent2="accent2" accent3="accent3" accent4="accent4" accent5="accent5" accent6="accent6" hlink="hlink" folHlink="folHlink"/>
  <p:sldLayoutIdLst>
    <p:sldLayoutId id="2147483681" r:id="rId1"/>
    <p:sldLayoutId id="2147483682" r:id="rId2"/>
  </p:sldLayoutIdLst>
  <p:hf hdr="0"/>
  <p:txStyles>
    <p:titleStyle>
      <a:lvl1pPr algn="l" defTabSz="457154" rtl="0" eaLnBrk="1" latinLnBrk="0" hangingPunct="1">
        <a:spcBef>
          <a:spcPct val="0"/>
        </a:spcBef>
        <a:buNone/>
        <a:defRPr sz="2500" b="1" kern="1200">
          <a:solidFill>
            <a:srgbClr val="FFFFFF"/>
          </a:solidFill>
          <a:latin typeface="Helvetica Neue Light"/>
          <a:ea typeface="+mj-ea"/>
          <a:cs typeface="Helvetica Neue Light"/>
        </a:defRPr>
      </a:lvl1pPr>
    </p:titleStyle>
    <p:bodyStyle>
      <a:lvl1pPr marL="342865" indent="-342865" algn="l" defTabSz="457154" rtl="0" eaLnBrk="1" latinLnBrk="0" hangingPunct="1">
        <a:spcBef>
          <a:spcPct val="20000"/>
        </a:spcBef>
        <a:buSzPct val="100000"/>
        <a:buFontTx/>
        <a:buBlip>
          <a:blip r:embed="rId7"/>
        </a:buBlip>
        <a:defRPr sz="2000" kern="1200">
          <a:solidFill>
            <a:schemeClr val="accent2"/>
          </a:solidFill>
          <a:latin typeface="Helvetica Neue Light"/>
          <a:ea typeface="+mn-ea"/>
          <a:cs typeface="Helvetica Neue Light"/>
        </a:defRPr>
      </a:lvl1pPr>
      <a:lvl2pPr marL="742874" indent="-285722" algn="l" defTabSz="457154" rtl="0" eaLnBrk="1" latinLnBrk="0" hangingPunct="1">
        <a:spcBef>
          <a:spcPct val="20000"/>
        </a:spcBef>
        <a:buFontTx/>
        <a:buBlip>
          <a:blip r:embed="rId8"/>
        </a:buBlip>
        <a:defRPr sz="1800" kern="1200">
          <a:solidFill>
            <a:schemeClr val="accent2"/>
          </a:solidFill>
          <a:latin typeface="Helvetica Neue Light"/>
          <a:ea typeface="+mn-ea"/>
          <a:cs typeface="Helvetica Neue Light"/>
        </a:defRPr>
      </a:lvl2pPr>
      <a:lvl3pPr marL="1142883" indent="-228576" algn="l" defTabSz="457154" rtl="0" eaLnBrk="1" latinLnBrk="0" hangingPunct="1">
        <a:spcBef>
          <a:spcPct val="20000"/>
        </a:spcBef>
        <a:buSzPct val="100000"/>
        <a:buFontTx/>
        <a:buBlip>
          <a:blip r:embed="rId9"/>
        </a:buBlip>
        <a:defRPr sz="1600" kern="1200">
          <a:solidFill>
            <a:schemeClr val="accent2"/>
          </a:solidFill>
          <a:latin typeface="Helvetica Neue Light"/>
          <a:ea typeface="+mn-ea"/>
          <a:cs typeface="Helvetica Neue Light"/>
        </a:defRPr>
      </a:lvl3pPr>
      <a:lvl4pPr marL="1600036" indent="-228576" algn="l" defTabSz="457154" rtl="0" eaLnBrk="1" latinLnBrk="0" hangingPunct="1">
        <a:spcBef>
          <a:spcPct val="20000"/>
        </a:spcBef>
        <a:buSzPct val="100000"/>
        <a:buFontTx/>
        <a:buBlip>
          <a:blip r:embed="rId10"/>
        </a:buBlip>
        <a:defRPr sz="1400" kern="1200">
          <a:solidFill>
            <a:schemeClr val="accent2"/>
          </a:solidFill>
          <a:latin typeface="Helvetica Neue Light"/>
          <a:ea typeface="+mn-ea"/>
          <a:cs typeface="Helvetica Neue Light"/>
        </a:defRPr>
      </a:lvl4pPr>
      <a:lvl5pPr marL="2057190" indent="-228576" algn="l" defTabSz="457154" rtl="0" eaLnBrk="1" latinLnBrk="0" hangingPunct="1">
        <a:spcBef>
          <a:spcPct val="20000"/>
        </a:spcBef>
        <a:buSzPct val="100000"/>
        <a:buFontTx/>
        <a:buBlip>
          <a:blip r:embed="rId7"/>
        </a:buBlip>
        <a:defRPr sz="1400" kern="1200">
          <a:solidFill>
            <a:schemeClr val="accent2"/>
          </a:solidFill>
          <a:latin typeface="Helvetica Neue Light"/>
          <a:ea typeface="+mn-ea"/>
          <a:cs typeface="Helvetica Neue Light"/>
        </a:defRPr>
      </a:lvl5pPr>
      <a:lvl6pPr marL="2514343" indent="-228576" algn="l" defTabSz="457154" rtl="0" eaLnBrk="1" latinLnBrk="0" hangingPunct="1">
        <a:spcBef>
          <a:spcPct val="20000"/>
        </a:spcBef>
        <a:buFont typeface="Arial"/>
        <a:buChar char="•"/>
        <a:defRPr sz="2000" kern="1200">
          <a:solidFill>
            <a:schemeClr val="tx1"/>
          </a:solidFill>
          <a:latin typeface="+mn-lt"/>
          <a:ea typeface="+mn-ea"/>
          <a:cs typeface="+mn-cs"/>
        </a:defRPr>
      </a:lvl6pPr>
      <a:lvl7pPr marL="2971496" indent="-228576" algn="l" defTabSz="457154" rtl="0" eaLnBrk="1" latinLnBrk="0" hangingPunct="1">
        <a:spcBef>
          <a:spcPct val="20000"/>
        </a:spcBef>
        <a:buFont typeface="Arial"/>
        <a:buChar char="•"/>
        <a:defRPr sz="2000" kern="1200">
          <a:solidFill>
            <a:schemeClr val="tx1"/>
          </a:solidFill>
          <a:latin typeface="+mn-lt"/>
          <a:ea typeface="+mn-ea"/>
          <a:cs typeface="+mn-cs"/>
        </a:defRPr>
      </a:lvl7pPr>
      <a:lvl8pPr marL="3428650" indent="-228576" algn="l" defTabSz="457154" rtl="0" eaLnBrk="1" latinLnBrk="0" hangingPunct="1">
        <a:spcBef>
          <a:spcPct val="20000"/>
        </a:spcBef>
        <a:buFont typeface="Arial"/>
        <a:buChar char="•"/>
        <a:defRPr sz="2000" kern="1200">
          <a:solidFill>
            <a:schemeClr val="tx1"/>
          </a:solidFill>
          <a:latin typeface="+mn-lt"/>
          <a:ea typeface="+mn-ea"/>
          <a:cs typeface="+mn-cs"/>
        </a:defRPr>
      </a:lvl8pPr>
      <a:lvl9pPr marL="3885802" indent="-228576" algn="l" defTabSz="45715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4" rtl="0" eaLnBrk="1" latinLnBrk="0" hangingPunct="1">
        <a:defRPr sz="1800" kern="1200">
          <a:solidFill>
            <a:schemeClr val="tx1"/>
          </a:solidFill>
          <a:latin typeface="+mn-lt"/>
          <a:ea typeface="+mn-ea"/>
          <a:cs typeface="+mn-cs"/>
        </a:defRPr>
      </a:lvl1pPr>
      <a:lvl2pPr marL="457154" algn="l" defTabSz="457154" rtl="0" eaLnBrk="1" latinLnBrk="0" hangingPunct="1">
        <a:defRPr sz="1800" kern="1200">
          <a:solidFill>
            <a:schemeClr val="tx1"/>
          </a:solidFill>
          <a:latin typeface="+mn-lt"/>
          <a:ea typeface="+mn-ea"/>
          <a:cs typeface="+mn-cs"/>
        </a:defRPr>
      </a:lvl2pPr>
      <a:lvl3pPr marL="914306" algn="l" defTabSz="457154" rtl="0" eaLnBrk="1" latinLnBrk="0" hangingPunct="1">
        <a:defRPr sz="1800" kern="1200">
          <a:solidFill>
            <a:schemeClr val="tx1"/>
          </a:solidFill>
          <a:latin typeface="+mn-lt"/>
          <a:ea typeface="+mn-ea"/>
          <a:cs typeface="+mn-cs"/>
        </a:defRPr>
      </a:lvl3pPr>
      <a:lvl4pPr marL="1371460" algn="l" defTabSz="457154" rtl="0" eaLnBrk="1" latinLnBrk="0" hangingPunct="1">
        <a:defRPr sz="1800" kern="1200">
          <a:solidFill>
            <a:schemeClr val="tx1"/>
          </a:solidFill>
          <a:latin typeface="+mn-lt"/>
          <a:ea typeface="+mn-ea"/>
          <a:cs typeface="+mn-cs"/>
        </a:defRPr>
      </a:lvl4pPr>
      <a:lvl5pPr marL="1828613" algn="l" defTabSz="457154" rtl="0" eaLnBrk="1" latinLnBrk="0" hangingPunct="1">
        <a:defRPr sz="1800" kern="1200">
          <a:solidFill>
            <a:schemeClr val="tx1"/>
          </a:solidFill>
          <a:latin typeface="+mn-lt"/>
          <a:ea typeface="+mn-ea"/>
          <a:cs typeface="+mn-cs"/>
        </a:defRPr>
      </a:lvl5pPr>
      <a:lvl6pPr marL="2285766" algn="l" defTabSz="457154" rtl="0" eaLnBrk="1" latinLnBrk="0" hangingPunct="1">
        <a:defRPr sz="1800" kern="1200">
          <a:solidFill>
            <a:schemeClr val="tx1"/>
          </a:solidFill>
          <a:latin typeface="+mn-lt"/>
          <a:ea typeface="+mn-ea"/>
          <a:cs typeface="+mn-cs"/>
        </a:defRPr>
      </a:lvl6pPr>
      <a:lvl7pPr marL="2742920" algn="l" defTabSz="457154" rtl="0" eaLnBrk="1" latinLnBrk="0" hangingPunct="1">
        <a:defRPr sz="1800" kern="1200">
          <a:solidFill>
            <a:schemeClr val="tx1"/>
          </a:solidFill>
          <a:latin typeface="+mn-lt"/>
          <a:ea typeface="+mn-ea"/>
          <a:cs typeface="+mn-cs"/>
        </a:defRPr>
      </a:lvl7pPr>
      <a:lvl8pPr marL="3200072" algn="l" defTabSz="457154" rtl="0" eaLnBrk="1" latinLnBrk="0" hangingPunct="1">
        <a:defRPr sz="1800" kern="1200">
          <a:solidFill>
            <a:schemeClr val="tx1"/>
          </a:solidFill>
          <a:latin typeface="+mn-lt"/>
          <a:ea typeface="+mn-ea"/>
          <a:cs typeface="+mn-cs"/>
        </a:defRPr>
      </a:lvl8pPr>
      <a:lvl9pPr marL="3657226" algn="l" defTabSz="45715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a:effectLst/>
      </p:bgPr>
    </p:bg>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id="10" name="Picture 9" descr="Copper_PowerPoint_Background_08-19-2011.jp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p:cNvPicPr>
              <a:picLocks noChangeAspect="1"/>
            </p:cNvPicPr>
            <p:nvPr userDrawn="1"/>
          </p:nvPicPr>
          <p:blipFill rotWithShape="1">
            <a:blip r:embed="rId6" cstate="print"/>
            <a:srcRect b="15931"/>
            <a:stretch/>
          </p:blipFill>
          <p:spPr>
            <a:xfrm>
              <a:off x="7892247" y="122935"/>
              <a:ext cx="1104076" cy="468125"/>
            </a:xfrm>
            <a:prstGeom prst="rect">
              <a:avLst/>
            </a:prstGeom>
          </p:spPr>
        </p:pic>
      </p:grpSp>
      <p:sp>
        <p:nvSpPr>
          <p:cNvPr id="2" name="Title Placeholder 1"/>
          <p:cNvSpPr>
            <a:spLocks noGrp="1"/>
          </p:cNvSpPr>
          <p:nvPr>
            <p:ph type="title"/>
          </p:nvPr>
        </p:nvSpPr>
        <p:spPr>
          <a:xfrm>
            <a:off x="457200" y="164254"/>
            <a:ext cx="6858000" cy="389530"/>
          </a:xfrm>
          <a:prstGeom prst="rect">
            <a:avLst/>
          </a:prstGeom>
        </p:spPr>
        <p:txBody>
          <a:bodyPr vert="horz"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457200" y="1828800"/>
            <a:ext cx="8229600" cy="43434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0" tIns="0" rIns="0" bIns="0" rtlCol="0" anchor="ctr"/>
          <a:lstStyle>
            <a:lvl1pPr algn="l">
              <a:defRPr sz="900">
                <a:solidFill>
                  <a:srgbClr val="707276"/>
                </a:solidFill>
                <a:latin typeface="Helvetica Neue Light"/>
                <a:cs typeface="Helvetica Neue Light"/>
              </a:defRPr>
            </a:lvl1pPr>
          </a:lstStyle>
          <a:p>
            <a:fld id="{8847B0AD-4045-D246-BDAD-F671F36BE5C4}" type="datetime4">
              <a:rPr lang="en-US" smtClean="0"/>
              <a:pPr/>
              <a:t>February 8, 2018</a:t>
            </a:fld>
            <a:endParaRPr lang="en-US" dirty="0"/>
          </a:p>
        </p:txBody>
      </p:sp>
      <p:sp>
        <p:nvSpPr>
          <p:cNvPr id="5" name="Footer Placeholder 4"/>
          <p:cNvSpPr>
            <a:spLocks noGrp="1"/>
          </p:cNvSpPr>
          <p:nvPr>
            <p:ph type="ftr" sz="quarter" idx="3"/>
          </p:nvPr>
        </p:nvSpPr>
        <p:spPr>
          <a:xfrm>
            <a:off x="3124201" y="6356352"/>
            <a:ext cx="2895600" cy="365125"/>
          </a:xfrm>
          <a:prstGeom prst="rect">
            <a:avLst/>
          </a:prstGeom>
        </p:spPr>
        <p:txBody>
          <a:bodyPr vert="horz" lIns="0" tIns="0" rIns="0" bIns="0" rtlCol="0" anchor="ctr"/>
          <a:lstStyle>
            <a:lvl1pPr algn="ctr">
              <a:defRPr sz="900">
                <a:solidFill>
                  <a:srgbClr val="707276"/>
                </a:solidFill>
                <a:latin typeface="Helvetica Neue Light"/>
                <a:cs typeface="Helvetica Neue Light"/>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0" tIns="0" rIns="0" bIns="0" rtlCol="0" anchor="ctr"/>
          <a:lstStyle>
            <a:lvl1pPr algn="r">
              <a:defRPr sz="900">
                <a:solidFill>
                  <a:srgbClr val="707276"/>
                </a:solidFill>
                <a:latin typeface="Helvetica Neue Light"/>
                <a:cs typeface="Helvetica Neue Light"/>
              </a:defRPr>
            </a:lvl1pPr>
          </a:lstStyle>
          <a:p>
            <a:fld id="{03722D57-58D6-9447-A6D5-A97F6C35A8FB}" type="slidenum">
              <a:rPr lang="en-US" smtClean="0"/>
              <a:pPr/>
              <a:t>‹#›</a:t>
            </a:fld>
            <a:endParaRPr lang="en-US" dirty="0"/>
          </a:p>
        </p:txBody>
      </p:sp>
    </p:spTree>
    <p:extLst>
      <p:ext uri="{BB962C8B-B14F-4D97-AF65-F5344CB8AC3E}">
        <p14:creationId xmlns:p14="http://schemas.microsoft.com/office/powerpoint/2010/main" val="160039262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p:hf hdr="0"/>
  <p:txStyles>
    <p:titleStyle>
      <a:lvl1pPr algn="l" defTabSz="457154" rtl="0" eaLnBrk="1" latinLnBrk="0" hangingPunct="1">
        <a:spcBef>
          <a:spcPct val="0"/>
        </a:spcBef>
        <a:buNone/>
        <a:defRPr sz="2500" b="1" kern="1200">
          <a:solidFill>
            <a:srgbClr val="FFFFFF"/>
          </a:solidFill>
          <a:latin typeface="Helvetica Neue Light"/>
          <a:ea typeface="+mj-ea"/>
          <a:cs typeface="Helvetica Neue Light"/>
        </a:defRPr>
      </a:lvl1pPr>
    </p:titleStyle>
    <p:bodyStyle>
      <a:lvl1pPr marL="342865" indent="-342865" algn="l" defTabSz="457154" rtl="0" eaLnBrk="1" latinLnBrk="0" hangingPunct="1">
        <a:spcBef>
          <a:spcPct val="20000"/>
        </a:spcBef>
        <a:buSzPct val="100000"/>
        <a:buFontTx/>
        <a:buBlip>
          <a:blip r:embed="rId7"/>
        </a:buBlip>
        <a:defRPr sz="2000" kern="1200">
          <a:solidFill>
            <a:schemeClr val="accent2"/>
          </a:solidFill>
          <a:latin typeface="Helvetica Neue Light"/>
          <a:ea typeface="+mn-ea"/>
          <a:cs typeface="Helvetica Neue Light"/>
        </a:defRPr>
      </a:lvl1pPr>
      <a:lvl2pPr marL="742874" indent="-285722" algn="l" defTabSz="457154" rtl="0" eaLnBrk="1" latinLnBrk="0" hangingPunct="1">
        <a:spcBef>
          <a:spcPct val="20000"/>
        </a:spcBef>
        <a:buFontTx/>
        <a:buBlip>
          <a:blip r:embed="rId8"/>
        </a:buBlip>
        <a:defRPr sz="1800" kern="1200">
          <a:solidFill>
            <a:schemeClr val="accent2"/>
          </a:solidFill>
          <a:latin typeface="Helvetica Neue Light"/>
          <a:ea typeface="+mn-ea"/>
          <a:cs typeface="Helvetica Neue Light"/>
        </a:defRPr>
      </a:lvl2pPr>
      <a:lvl3pPr marL="1142883" indent="-228576" algn="l" defTabSz="457154" rtl="0" eaLnBrk="1" latinLnBrk="0" hangingPunct="1">
        <a:spcBef>
          <a:spcPct val="20000"/>
        </a:spcBef>
        <a:buSzPct val="100000"/>
        <a:buFontTx/>
        <a:buBlip>
          <a:blip r:embed="rId9"/>
        </a:buBlip>
        <a:defRPr sz="1600" kern="1200">
          <a:solidFill>
            <a:schemeClr val="accent2"/>
          </a:solidFill>
          <a:latin typeface="Helvetica Neue Light"/>
          <a:ea typeface="+mn-ea"/>
          <a:cs typeface="Helvetica Neue Light"/>
        </a:defRPr>
      </a:lvl3pPr>
      <a:lvl4pPr marL="1600036" indent="-228576" algn="l" defTabSz="457154" rtl="0" eaLnBrk="1" latinLnBrk="0" hangingPunct="1">
        <a:spcBef>
          <a:spcPct val="20000"/>
        </a:spcBef>
        <a:buSzPct val="100000"/>
        <a:buFontTx/>
        <a:buBlip>
          <a:blip r:embed="rId10"/>
        </a:buBlip>
        <a:defRPr sz="1400" kern="1200">
          <a:solidFill>
            <a:schemeClr val="accent2"/>
          </a:solidFill>
          <a:latin typeface="Helvetica Neue Light"/>
          <a:ea typeface="+mn-ea"/>
          <a:cs typeface="Helvetica Neue Light"/>
        </a:defRPr>
      </a:lvl4pPr>
      <a:lvl5pPr marL="2057190" indent="-228576" algn="l" defTabSz="457154" rtl="0" eaLnBrk="1" latinLnBrk="0" hangingPunct="1">
        <a:spcBef>
          <a:spcPct val="20000"/>
        </a:spcBef>
        <a:buSzPct val="100000"/>
        <a:buFontTx/>
        <a:buBlip>
          <a:blip r:embed="rId7"/>
        </a:buBlip>
        <a:defRPr sz="1400" kern="1200">
          <a:solidFill>
            <a:schemeClr val="accent2"/>
          </a:solidFill>
          <a:latin typeface="Helvetica Neue Light"/>
          <a:ea typeface="+mn-ea"/>
          <a:cs typeface="Helvetica Neue Light"/>
        </a:defRPr>
      </a:lvl5pPr>
      <a:lvl6pPr marL="2514343" indent="-228576" algn="l" defTabSz="457154" rtl="0" eaLnBrk="1" latinLnBrk="0" hangingPunct="1">
        <a:spcBef>
          <a:spcPct val="20000"/>
        </a:spcBef>
        <a:buFont typeface="Arial"/>
        <a:buChar char="•"/>
        <a:defRPr sz="2000" kern="1200">
          <a:solidFill>
            <a:schemeClr val="tx1"/>
          </a:solidFill>
          <a:latin typeface="+mn-lt"/>
          <a:ea typeface="+mn-ea"/>
          <a:cs typeface="+mn-cs"/>
        </a:defRPr>
      </a:lvl6pPr>
      <a:lvl7pPr marL="2971496" indent="-228576" algn="l" defTabSz="457154" rtl="0" eaLnBrk="1" latinLnBrk="0" hangingPunct="1">
        <a:spcBef>
          <a:spcPct val="20000"/>
        </a:spcBef>
        <a:buFont typeface="Arial"/>
        <a:buChar char="•"/>
        <a:defRPr sz="2000" kern="1200">
          <a:solidFill>
            <a:schemeClr val="tx1"/>
          </a:solidFill>
          <a:latin typeface="+mn-lt"/>
          <a:ea typeface="+mn-ea"/>
          <a:cs typeface="+mn-cs"/>
        </a:defRPr>
      </a:lvl7pPr>
      <a:lvl8pPr marL="3428650" indent="-228576" algn="l" defTabSz="457154" rtl="0" eaLnBrk="1" latinLnBrk="0" hangingPunct="1">
        <a:spcBef>
          <a:spcPct val="20000"/>
        </a:spcBef>
        <a:buFont typeface="Arial"/>
        <a:buChar char="•"/>
        <a:defRPr sz="2000" kern="1200">
          <a:solidFill>
            <a:schemeClr val="tx1"/>
          </a:solidFill>
          <a:latin typeface="+mn-lt"/>
          <a:ea typeface="+mn-ea"/>
          <a:cs typeface="+mn-cs"/>
        </a:defRPr>
      </a:lvl8pPr>
      <a:lvl9pPr marL="3885802" indent="-228576" algn="l" defTabSz="45715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4" rtl="0" eaLnBrk="1" latinLnBrk="0" hangingPunct="1">
        <a:defRPr sz="1800" kern="1200">
          <a:solidFill>
            <a:schemeClr val="tx1"/>
          </a:solidFill>
          <a:latin typeface="+mn-lt"/>
          <a:ea typeface="+mn-ea"/>
          <a:cs typeface="+mn-cs"/>
        </a:defRPr>
      </a:lvl1pPr>
      <a:lvl2pPr marL="457154" algn="l" defTabSz="457154" rtl="0" eaLnBrk="1" latinLnBrk="0" hangingPunct="1">
        <a:defRPr sz="1800" kern="1200">
          <a:solidFill>
            <a:schemeClr val="tx1"/>
          </a:solidFill>
          <a:latin typeface="+mn-lt"/>
          <a:ea typeface="+mn-ea"/>
          <a:cs typeface="+mn-cs"/>
        </a:defRPr>
      </a:lvl2pPr>
      <a:lvl3pPr marL="914306" algn="l" defTabSz="457154" rtl="0" eaLnBrk="1" latinLnBrk="0" hangingPunct="1">
        <a:defRPr sz="1800" kern="1200">
          <a:solidFill>
            <a:schemeClr val="tx1"/>
          </a:solidFill>
          <a:latin typeface="+mn-lt"/>
          <a:ea typeface="+mn-ea"/>
          <a:cs typeface="+mn-cs"/>
        </a:defRPr>
      </a:lvl3pPr>
      <a:lvl4pPr marL="1371460" algn="l" defTabSz="457154" rtl="0" eaLnBrk="1" latinLnBrk="0" hangingPunct="1">
        <a:defRPr sz="1800" kern="1200">
          <a:solidFill>
            <a:schemeClr val="tx1"/>
          </a:solidFill>
          <a:latin typeface="+mn-lt"/>
          <a:ea typeface="+mn-ea"/>
          <a:cs typeface="+mn-cs"/>
        </a:defRPr>
      </a:lvl4pPr>
      <a:lvl5pPr marL="1828613" algn="l" defTabSz="457154" rtl="0" eaLnBrk="1" latinLnBrk="0" hangingPunct="1">
        <a:defRPr sz="1800" kern="1200">
          <a:solidFill>
            <a:schemeClr val="tx1"/>
          </a:solidFill>
          <a:latin typeface="+mn-lt"/>
          <a:ea typeface="+mn-ea"/>
          <a:cs typeface="+mn-cs"/>
        </a:defRPr>
      </a:lvl5pPr>
      <a:lvl6pPr marL="2285766" algn="l" defTabSz="457154" rtl="0" eaLnBrk="1" latinLnBrk="0" hangingPunct="1">
        <a:defRPr sz="1800" kern="1200">
          <a:solidFill>
            <a:schemeClr val="tx1"/>
          </a:solidFill>
          <a:latin typeface="+mn-lt"/>
          <a:ea typeface="+mn-ea"/>
          <a:cs typeface="+mn-cs"/>
        </a:defRPr>
      </a:lvl6pPr>
      <a:lvl7pPr marL="2742920" algn="l" defTabSz="457154" rtl="0" eaLnBrk="1" latinLnBrk="0" hangingPunct="1">
        <a:defRPr sz="1800" kern="1200">
          <a:solidFill>
            <a:schemeClr val="tx1"/>
          </a:solidFill>
          <a:latin typeface="+mn-lt"/>
          <a:ea typeface="+mn-ea"/>
          <a:cs typeface="+mn-cs"/>
        </a:defRPr>
      </a:lvl7pPr>
      <a:lvl8pPr marL="3200072" algn="l" defTabSz="457154" rtl="0" eaLnBrk="1" latinLnBrk="0" hangingPunct="1">
        <a:defRPr sz="1800" kern="1200">
          <a:solidFill>
            <a:schemeClr val="tx1"/>
          </a:solidFill>
          <a:latin typeface="+mn-lt"/>
          <a:ea typeface="+mn-ea"/>
          <a:cs typeface="+mn-cs"/>
        </a:defRPr>
      </a:lvl8pPr>
      <a:lvl9pPr marL="3657226" algn="l" defTabSz="457154"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latinum_PowerPoint_Background_08-19-2011.jpg"/>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Title Placeholder 1"/>
          <p:cNvSpPr>
            <a:spLocks noGrp="1"/>
          </p:cNvSpPr>
          <p:nvPr>
            <p:ph type="title"/>
          </p:nvPr>
        </p:nvSpPr>
        <p:spPr>
          <a:xfrm>
            <a:off x="457200" y="356613"/>
            <a:ext cx="5257800" cy="389530"/>
          </a:xfrm>
          <a:prstGeom prst="rect">
            <a:avLst/>
          </a:prstGeom>
        </p:spPr>
        <p:txBody>
          <a:bodyPr vert="horz" lIns="0" tIns="0" rIns="0" bIns="0" rtlCol="0" anchor="t">
            <a:spAutoFit/>
          </a:bodyPr>
          <a:lstStyle/>
          <a:p>
            <a:r>
              <a:rPr lang="en-US" dirty="0"/>
              <a:t>Click to edit Master title style</a:t>
            </a:r>
          </a:p>
        </p:txBody>
      </p:sp>
      <p:sp>
        <p:nvSpPr>
          <p:cNvPr id="14" name="Text Placeholder 2"/>
          <p:cNvSpPr>
            <a:spLocks noGrp="1"/>
          </p:cNvSpPr>
          <p:nvPr>
            <p:ph type="body" idx="1"/>
          </p:nvPr>
        </p:nvSpPr>
        <p:spPr>
          <a:xfrm>
            <a:off x="457200" y="1828800"/>
            <a:ext cx="8229600" cy="43434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Date Placeholder 3"/>
          <p:cNvSpPr>
            <a:spLocks noGrp="1"/>
          </p:cNvSpPr>
          <p:nvPr>
            <p:ph type="dt" sz="half" idx="2"/>
          </p:nvPr>
        </p:nvSpPr>
        <p:spPr>
          <a:xfrm>
            <a:off x="457200" y="6356352"/>
            <a:ext cx="2133600" cy="365125"/>
          </a:xfrm>
          <a:prstGeom prst="rect">
            <a:avLst/>
          </a:prstGeom>
        </p:spPr>
        <p:txBody>
          <a:bodyPr vert="horz" lIns="0" tIns="0" rIns="0" bIns="0" rtlCol="0" anchor="ctr"/>
          <a:lstStyle>
            <a:lvl1pPr algn="l">
              <a:defRPr sz="900">
                <a:solidFill>
                  <a:srgbClr val="707276"/>
                </a:solidFill>
                <a:latin typeface="Arial"/>
                <a:cs typeface="Arial"/>
              </a:defRPr>
            </a:lvl1pPr>
          </a:lstStyle>
          <a:p>
            <a:pPr defTabSz="457154"/>
            <a:fld id="{1205DB16-F3E1-7B41-BE18-DA9132C94C8C}" type="datetime4">
              <a:rPr lang="en-US" smtClean="0"/>
              <a:pPr defTabSz="457154"/>
              <a:t>February 8, 2018</a:t>
            </a:fld>
            <a:endParaRPr lang="en-US" dirty="0"/>
          </a:p>
        </p:txBody>
      </p:sp>
      <p:sp>
        <p:nvSpPr>
          <p:cNvPr id="16" name="Footer Placeholder 4"/>
          <p:cNvSpPr>
            <a:spLocks noGrp="1"/>
          </p:cNvSpPr>
          <p:nvPr>
            <p:ph type="ftr" sz="quarter" idx="3"/>
          </p:nvPr>
        </p:nvSpPr>
        <p:spPr>
          <a:xfrm>
            <a:off x="3124201" y="6356352"/>
            <a:ext cx="2895600" cy="365125"/>
          </a:xfrm>
          <a:prstGeom prst="rect">
            <a:avLst/>
          </a:prstGeom>
        </p:spPr>
        <p:txBody>
          <a:bodyPr vert="horz" lIns="0" tIns="0" rIns="0" bIns="0" rtlCol="0" anchor="ctr"/>
          <a:lstStyle>
            <a:lvl1pPr algn="ctr">
              <a:defRPr sz="900">
                <a:solidFill>
                  <a:srgbClr val="707276"/>
                </a:solidFill>
                <a:latin typeface="Arial"/>
                <a:cs typeface="Arial"/>
              </a:defRPr>
            </a:lvl1pPr>
          </a:lstStyle>
          <a:p>
            <a:pPr defTabSz="457154"/>
            <a:endParaRPr lang="en-US" dirty="0"/>
          </a:p>
        </p:txBody>
      </p:sp>
      <p:sp>
        <p:nvSpPr>
          <p:cNvPr id="17" name="Slide Number Placeholder 5"/>
          <p:cNvSpPr>
            <a:spLocks noGrp="1"/>
          </p:cNvSpPr>
          <p:nvPr>
            <p:ph type="sldNum" sz="quarter" idx="4"/>
          </p:nvPr>
        </p:nvSpPr>
        <p:spPr>
          <a:xfrm>
            <a:off x="6553200" y="6356352"/>
            <a:ext cx="2133600" cy="365125"/>
          </a:xfrm>
          <a:prstGeom prst="rect">
            <a:avLst/>
          </a:prstGeom>
        </p:spPr>
        <p:txBody>
          <a:bodyPr vert="horz" lIns="0" tIns="0" rIns="0" bIns="0" rtlCol="0" anchor="ctr"/>
          <a:lstStyle>
            <a:lvl1pPr algn="r">
              <a:defRPr sz="900">
                <a:solidFill>
                  <a:srgbClr val="707276"/>
                </a:solidFill>
                <a:latin typeface="Arial"/>
                <a:cs typeface="Arial"/>
              </a:defRPr>
            </a:lvl1pPr>
          </a:lstStyle>
          <a:p>
            <a:pPr defTabSz="457154"/>
            <a:fld id="{03722D57-58D6-9447-A6D5-A97F6C35A8FB}" type="slidenum">
              <a:rPr lang="en-US" smtClean="0"/>
              <a:pPr defTabSz="457154"/>
              <a:t>‹#›</a:t>
            </a:fld>
            <a:endParaRPr lang="en-US" dirty="0"/>
          </a:p>
        </p:txBody>
      </p:sp>
      <p:pic>
        <p:nvPicPr>
          <p:cNvPr id="2" name="Picture 1"/>
          <p:cNvPicPr>
            <a:picLocks noChangeAspect="1"/>
          </p:cNvPicPr>
          <p:nvPr/>
        </p:nvPicPr>
        <p:blipFill>
          <a:blip r:embed="rId22"/>
          <a:stretch>
            <a:fillRect/>
          </a:stretch>
        </p:blipFill>
        <p:spPr>
          <a:xfrm>
            <a:off x="6221984" y="128016"/>
            <a:ext cx="2794000" cy="736600"/>
          </a:xfrm>
          <a:prstGeom prst="rect">
            <a:avLst/>
          </a:prstGeom>
        </p:spPr>
      </p:pic>
    </p:spTree>
    <p:extLst>
      <p:ext uri="{BB962C8B-B14F-4D97-AF65-F5344CB8AC3E}">
        <p14:creationId xmlns:p14="http://schemas.microsoft.com/office/powerpoint/2010/main" val="33164629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Lst>
  <p:hf hdr="0"/>
  <p:txStyles>
    <p:titleStyle>
      <a:lvl1pPr algn="l" defTabSz="457154" rtl="0" eaLnBrk="1" latinLnBrk="0" hangingPunct="1">
        <a:spcBef>
          <a:spcPct val="0"/>
        </a:spcBef>
        <a:buNone/>
        <a:defRPr sz="2500" b="1" kern="1200">
          <a:solidFill>
            <a:srgbClr val="D57500"/>
          </a:solidFill>
          <a:latin typeface="Arial"/>
          <a:ea typeface="+mj-ea"/>
          <a:cs typeface="Arial"/>
        </a:defRPr>
      </a:lvl1pPr>
    </p:titleStyle>
    <p:bodyStyle>
      <a:lvl1pPr marL="342865" indent="-342865" algn="l" defTabSz="457154" rtl="0" eaLnBrk="1" latinLnBrk="0" hangingPunct="1">
        <a:spcBef>
          <a:spcPct val="20000"/>
        </a:spcBef>
        <a:buSzPct val="100000"/>
        <a:buFontTx/>
        <a:buBlip>
          <a:blip r:embed="rId23"/>
        </a:buBlip>
        <a:defRPr sz="2000" kern="1200">
          <a:solidFill>
            <a:schemeClr val="tx1"/>
          </a:solidFill>
          <a:latin typeface="Arial"/>
          <a:ea typeface="+mn-ea"/>
          <a:cs typeface="Arial"/>
        </a:defRPr>
      </a:lvl1pPr>
      <a:lvl2pPr marL="742874" indent="-285722" algn="l" defTabSz="457154" rtl="0" eaLnBrk="1" latinLnBrk="0" hangingPunct="1">
        <a:spcBef>
          <a:spcPct val="20000"/>
        </a:spcBef>
        <a:buSzPct val="100000"/>
        <a:buFontTx/>
        <a:buBlip>
          <a:blip r:embed="rId24"/>
        </a:buBlip>
        <a:defRPr sz="1800" kern="1200">
          <a:solidFill>
            <a:schemeClr val="tx1"/>
          </a:solidFill>
          <a:latin typeface="Arial"/>
          <a:ea typeface="+mn-ea"/>
          <a:cs typeface="Arial"/>
        </a:defRPr>
      </a:lvl2pPr>
      <a:lvl3pPr marL="1142883" indent="-228576" algn="l" defTabSz="457154" rtl="0" eaLnBrk="1" latinLnBrk="0" hangingPunct="1">
        <a:spcBef>
          <a:spcPct val="20000"/>
        </a:spcBef>
        <a:buSzPct val="100000"/>
        <a:buFontTx/>
        <a:buBlip>
          <a:blip r:embed="rId25"/>
        </a:buBlip>
        <a:defRPr sz="1600" kern="1200">
          <a:solidFill>
            <a:schemeClr val="tx1"/>
          </a:solidFill>
          <a:latin typeface="Arial"/>
          <a:ea typeface="+mn-ea"/>
          <a:cs typeface="Arial"/>
        </a:defRPr>
      </a:lvl3pPr>
      <a:lvl4pPr marL="1600036" indent="-228576" algn="l" defTabSz="457154" rtl="0" eaLnBrk="1" latinLnBrk="0" hangingPunct="1">
        <a:spcBef>
          <a:spcPct val="20000"/>
        </a:spcBef>
        <a:buSzPct val="100000"/>
        <a:buFontTx/>
        <a:buBlip>
          <a:blip r:embed="rId26"/>
        </a:buBlip>
        <a:defRPr sz="1400" kern="1200">
          <a:solidFill>
            <a:schemeClr val="tx1"/>
          </a:solidFill>
          <a:latin typeface="Arial"/>
          <a:ea typeface="+mn-ea"/>
          <a:cs typeface="Arial"/>
        </a:defRPr>
      </a:lvl4pPr>
      <a:lvl5pPr marL="2057190" indent="-228576" algn="l" defTabSz="457154" rtl="0" eaLnBrk="1" latinLnBrk="0" hangingPunct="1">
        <a:spcBef>
          <a:spcPct val="20000"/>
        </a:spcBef>
        <a:buSzPct val="100000"/>
        <a:buFontTx/>
        <a:buBlip>
          <a:blip r:embed="rId23"/>
        </a:buBlip>
        <a:defRPr sz="1400" kern="1200">
          <a:solidFill>
            <a:schemeClr val="tx1"/>
          </a:solidFill>
          <a:latin typeface="Arial"/>
          <a:ea typeface="+mn-ea"/>
          <a:cs typeface="Arial"/>
        </a:defRPr>
      </a:lvl5pPr>
      <a:lvl6pPr marL="2514343" indent="-228576" algn="l" defTabSz="457154" rtl="0" eaLnBrk="1" latinLnBrk="0" hangingPunct="1">
        <a:spcBef>
          <a:spcPct val="20000"/>
        </a:spcBef>
        <a:buFont typeface="Arial"/>
        <a:buChar char="•"/>
        <a:defRPr sz="2000" kern="1200">
          <a:solidFill>
            <a:schemeClr val="tx1"/>
          </a:solidFill>
          <a:latin typeface="+mn-lt"/>
          <a:ea typeface="+mn-ea"/>
          <a:cs typeface="+mn-cs"/>
        </a:defRPr>
      </a:lvl6pPr>
      <a:lvl7pPr marL="2971496" indent="-228576" algn="l" defTabSz="457154" rtl="0" eaLnBrk="1" latinLnBrk="0" hangingPunct="1">
        <a:spcBef>
          <a:spcPct val="20000"/>
        </a:spcBef>
        <a:buFont typeface="Arial"/>
        <a:buChar char="•"/>
        <a:defRPr sz="2000" kern="1200">
          <a:solidFill>
            <a:schemeClr val="tx1"/>
          </a:solidFill>
          <a:latin typeface="+mn-lt"/>
          <a:ea typeface="+mn-ea"/>
          <a:cs typeface="+mn-cs"/>
        </a:defRPr>
      </a:lvl7pPr>
      <a:lvl8pPr marL="3428650" indent="-228576" algn="l" defTabSz="457154" rtl="0" eaLnBrk="1" latinLnBrk="0" hangingPunct="1">
        <a:spcBef>
          <a:spcPct val="20000"/>
        </a:spcBef>
        <a:buFont typeface="Arial"/>
        <a:buChar char="•"/>
        <a:defRPr sz="2000" kern="1200">
          <a:solidFill>
            <a:schemeClr val="tx1"/>
          </a:solidFill>
          <a:latin typeface="+mn-lt"/>
          <a:ea typeface="+mn-ea"/>
          <a:cs typeface="+mn-cs"/>
        </a:defRPr>
      </a:lvl8pPr>
      <a:lvl9pPr marL="3885802" indent="-228576" algn="l" defTabSz="45715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4" rtl="0" eaLnBrk="1" latinLnBrk="0" hangingPunct="1">
        <a:defRPr sz="1800" kern="1200">
          <a:solidFill>
            <a:schemeClr val="tx1"/>
          </a:solidFill>
          <a:latin typeface="+mn-lt"/>
          <a:ea typeface="+mn-ea"/>
          <a:cs typeface="+mn-cs"/>
        </a:defRPr>
      </a:lvl1pPr>
      <a:lvl2pPr marL="457154" algn="l" defTabSz="457154" rtl="0" eaLnBrk="1" latinLnBrk="0" hangingPunct="1">
        <a:defRPr sz="1800" kern="1200">
          <a:solidFill>
            <a:schemeClr val="tx1"/>
          </a:solidFill>
          <a:latin typeface="+mn-lt"/>
          <a:ea typeface="+mn-ea"/>
          <a:cs typeface="+mn-cs"/>
        </a:defRPr>
      </a:lvl2pPr>
      <a:lvl3pPr marL="914306" algn="l" defTabSz="457154" rtl="0" eaLnBrk="1" latinLnBrk="0" hangingPunct="1">
        <a:defRPr sz="1800" kern="1200">
          <a:solidFill>
            <a:schemeClr val="tx1"/>
          </a:solidFill>
          <a:latin typeface="+mn-lt"/>
          <a:ea typeface="+mn-ea"/>
          <a:cs typeface="+mn-cs"/>
        </a:defRPr>
      </a:lvl3pPr>
      <a:lvl4pPr marL="1371460" algn="l" defTabSz="457154" rtl="0" eaLnBrk="1" latinLnBrk="0" hangingPunct="1">
        <a:defRPr sz="1800" kern="1200">
          <a:solidFill>
            <a:schemeClr val="tx1"/>
          </a:solidFill>
          <a:latin typeface="+mn-lt"/>
          <a:ea typeface="+mn-ea"/>
          <a:cs typeface="+mn-cs"/>
        </a:defRPr>
      </a:lvl4pPr>
      <a:lvl5pPr marL="1828613" algn="l" defTabSz="457154" rtl="0" eaLnBrk="1" latinLnBrk="0" hangingPunct="1">
        <a:defRPr sz="1800" kern="1200">
          <a:solidFill>
            <a:schemeClr val="tx1"/>
          </a:solidFill>
          <a:latin typeface="+mn-lt"/>
          <a:ea typeface="+mn-ea"/>
          <a:cs typeface="+mn-cs"/>
        </a:defRPr>
      </a:lvl5pPr>
      <a:lvl6pPr marL="2285766" algn="l" defTabSz="457154" rtl="0" eaLnBrk="1" latinLnBrk="0" hangingPunct="1">
        <a:defRPr sz="1800" kern="1200">
          <a:solidFill>
            <a:schemeClr val="tx1"/>
          </a:solidFill>
          <a:latin typeface="+mn-lt"/>
          <a:ea typeface="+mn-ea"/>
          <a:cs typeface="+mn-cs"/>
        </a:defRPr>
      </a:lvl6pPr>
      <a:lvl7pPr marL="2742920" algn="l" defTabSz="457154" rtl="0" eaLnBrk="1" latinLnBrk="0" hangingPunct="1">
        <a:defRPr sz="1800" kern="1200">
          <a:solidFill>
            <a:schemeClr val="tx1"/>
          </a:solidFill>
          <a:latin typeface="+mn-lt"/>
          <a:ea typeface="+mn-ea"/>
          <a:cs typeface="+mn-cs"/>
        </a:defRPr>
      </a:lvl7pPr>
      <a:lvl8pPr marL="3200072" algn="l" defTabSz="457154" rtl="0" eaLnBrk="1" latinLnBrk="0" hangingPunct="1">
        <a:defRPr sz="1800" kern="1200">
          <a:solidFill>
            <a:schemeClr val="tx1"/>
          </a:solidFill>
          <a:latin typeface="+mn-lt"/>
          <a:ea typeface="+mn-ea"/>
          <a:cs typeface="+mn-cs"/>
        </a:defRPr>
      </a:lvl8pPr>
      <a:lvl9pPr marL="3657226" algn="l" defTabSz="4571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21.png"/><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image" Target="../media/image22.png"/><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image" Target="../media/image23.png"/><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Layout" Target="../slideLayouts/slideLayout13.xml"/><Relationship Id="rId1" Type="http://schemas.openxmlformats.org/officeDocument/2006/relationships/vmlDrawing" Target="../drawings/vmlDrawing7.vml"/><Relationship Id="rId5" Type="http://schemas.openxmlformats.org/officeDocument/2006/relationships/image" Target="../media/image24.png"/><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Layout" Target="../slideLayouts/slideLayout13.xml"/><Relationship Id="rId1" Type="http://schemas.openxmlformats.org/officeDocument/2006/relationships/vmlDrawing" Target="../drawings/vmlDrawing8.vml"/><Relationship Id="rId5" Type="http://schemas.openxmlformats.org/officeDocument/2006/relationships/image" Target="../media/image25.png"/><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Layout" Target="../slideLayouts/slideLayout13.xml"/><Relationship Id="rId1" Type="http://schemas.openxmlformats.org/officeDocument/2006/relationships/vmlDrawing" Target="../drawings/vmlDrawing9.vml"/><Relationship Id="rId5" Type="http://schemas.openxmlformats.org/officeDocument/2006/relationships/image" Target="../media/image26.png"/><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Layout" Target="../slideLayouts/slideLayout13.xml"/><Relationship Id="rId1" Type="http://schemas.openxmlformats.org/officeDocument/2006/relationships/vmlDrawing" Target="../drawings/vmlDrawing10.vml"/><Relationship Id="rId5" Type="http://schemas.openxmlformats.org/officeDocument/2006/relationships/image" Target="../media/image27.png"/><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Layout" Target="../slideLayouts/slideLayout13.xml"/><Relationship Id="rId1" Type="http://schemas.openxmlformats.org/officeDocument/2006/relationships/vmlDrawing" Target="../drawings/vmlDrawing11.vml"/><Relationship Id="rId5" Type="http://schemas.openxmlformats.org/officeDocument/2006/relationships/image" Target="../media/image28.png"/><Relationship Id="rId4" Type="http://schemas.openxmlformats.org/officeDocument/2006/relationships/oleObject" Target="../embeddings/oleObject5.bin"/></Relationships>
</file>

<file path=ppt/slides/_rels/slide1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Layout" Target="../slideLayouts/slideLayout13.xml"/><Relationship Id="rId1" Type="http://schemas.openxmlformats.org/officeDocument/2006/relationships/vmlDrawing" Target="../drawings/vmlDrawing12.vml"/><Relationship Id="rId5" Type="http://schemas.openxmlformats.org/officeDocument/2006/relationships/image" Target="../media/image29.png"/><Relationship Id="rId4"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5.(nul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18.pn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19.png"/><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20.png"/><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80765"/>
            <a:ext cx="7772400" cy="2462213"/>
          </a:xfrm>
        </p:spPr>
        <p:txBody>
          <a:bodyPr/>
          <a:lstStyle/>
          <a:p>
            <a:pPr algn="ctr"/>
            <a:r>
              <a:rPr lang="en-US" sz="4000" dirty="0">
                <a:latin typeface="Arial Hebrew" charset="-79"/>
                <a:ea typeface="Arial Hebrew" charset="-79"/>
                <a:cs typeface="Arial Hebrew" charset="-79"/>
              </a:rPr>
              <a:t> MENTOS: A Statistical Thermodynamic Approach for Modeling Metabolism</a:t>
            </a:r>
            <a:br>
              <a:rPr lang="en-US" sz="4000" dirty="0">
                <a:latin typeface="Arial Hebrew" charset="-79"/>
                <a:ea typeface="Arial Hebrew" charset="-79"/>
                <a:cs typeface="Arial Hebrew" charset="-79"/>
              </a:rPr>
            </a:br>
            <a:endParaRPr lang="en-US" sz="4000" dirty="0">
              <a:latin typeface="Arial Hebrew" charset="-79"/>
              <a:ea typeface="Arial Hebrew" charset="-79"/>
              <a:cs typeface="Arial Hebrew" charset="-79"/>
            </a:endParaRPr>
          </a:p>
        </p:txBody>
      </p:sp>
      <p:sp>
        <p:nvSpPr>
          <p:cNvPr id="3" name="Subtitle 2"/>
          <p:cNvSpPr>
            <a:spLocks noGrp="1"/>
          </p:cNvSpPr>
          <p:nvPr>
            <p:ph type="subTitle" idx="1"/>
          </p:nvPr>
        </p:nvSpPr>
        <p:spPr/>
        <p:txBody>
          <a:bodyPr>
            <a:noAutofit/>
          </a:bodyPr>
          <a:lstStyle/>
          <a:p>
            <a:r>
              <a:rPr lang="en-US" sz="2200" b="1" dirty="0">
                <a:solidFill>
                  <a:schemeClr val="bg1"/>
                </a:solidFill>
                <a:latin typeface="Arial Hebrew" charset="-79"/>
                <a:ea typeface="Arial Hebrew" charset="-79"/>
                <a:cs typeface="Arial Hebrew" charset="-79"/>
              </a:rPr>
              <a:t>Jeremy Zucker, </a:t>
            </a:r>
            <a:r>
              <a:rPr lang="en-US" sz="2200" b="1" dirty="0" err="1">
                <a:solidFill>
                  <a:schemeClr val="bg1"/>
                </a:solidFill>
                <a:latin typeface="Arial Hebrew" charset="-79"/>
                <a:ea typeface="Arial Hebrew" charset="-79"/>
                <a:cs typeface="Arial Hebrew" charset="-79"/>
              </a:rPr>
              <a:t>Neeraj</a:t>
            </a:r>
            <a:r>
              <a:rPr lang="en-US" sz="2200" b="1" dirty="0">
                <a:solidFill>
                  <a:schemeClr val="bg1"/>
                </a:solidFill>
                <a:latin typeface="Arial Hebrew" charset="-79"/>
                <a:ea typeface="Arial Hebrew" charset="-79"/>
                <a:cs typeface="Arial Hebrew" charset="-79"/>
              </a:rPr>
              <a:t> Kumar, and William Cannon </a:t>
            </a:r>
          </a:p>
          <a:p>
            <a:r>
              <a:rPr lang="en-US" dirty="0">
                <a:solidFill>
                  <a:schemeClr val="bg1"/>
                </a:solidFill>
                <a:latin typeface="Arial Hebrew" charset="-79"/>
                <a:ea typeface="Arial Hebrew" charset="-79"/>
                <a:cs typeface="Arial Hebrew" charset="-79"/>
              </a:rPr>
              <a:t>Computational Biology and Bioinformatics Group,</a:t>
            </a:r>
          </a:p>
          <a:p>
            <a:r>
              <a:rPr lang="en-US" dirty="0">
                <a:solidFill>
                  <a:schemeClr val="bg1"/>
                </a:solidFill>
                <a:latin typeface="Arial Hebrew" charset="-79"/>
                <a:ea typeface="Arial Hebrew" charset="-79"/>
                <a:cs typeface="Arial Hebrew" charset="-79"/>
              </a:rPr>
              <a:t>Pacific Northwest National Laboratory</a:t>
            </a:r>
          </a:p>
          <a:p>
            <a:endParaRPr lang="en-US" dirty="0">
              <a:solidFill>
                <a:schemeClr val="bg1"/>
              </a:solidFill>
              <a:latin typeface="Arial Hebrew" charset="-79"/>
              <a:ea typeface="Arial Hebrew" charset="-79"/>
              <a:cs typeface="Arial Hebrew" charset="-79"/>
            </a:endParaRPr>
          </a:p>
        </p:txBody>
      </p:sp>
      <p:sp>
        <p:nvSpPr>
          <p:cNvPr id="4" name="Date Placeholder 3"/>
          <p:cNvSpPr>
            <a:spLocks noGrp="1"/>
          </p:cNvSpPr>
          <p:nvPr>
            <p:ph type="dt" sz="half" idx="10"/>
          </p:nvPr>
        </p:nvSpPr>
        <p:spPr/>
        <p:txBody>
          <a:bodyPr/>
          <a:lstStyle/>
          <a:p>
            <a:fld id="{7810179D-6381-4E0C-9FD4-AF37D3AA2B0E}" type="datetimeFigureOut">
              <a:rPr lang="en-US" smtClean="0"/>
              <a:pPr/>
              <a:t>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9E043D-5F4C-4717-9417-23B3528D1961}" type="slidenum">
              <a:rPr lang="en-US" smtClean="0"/>
              <a:pPr/>
              <a:t>1</a:t>
            </a:fld>
            <a:endParaRPr lang="en-US"/>
          </a:p>
        </p:txBody>
      </p:sp>
    </p:spTree>
    <p:extLst>
      <p:ext uri="{BB962C8B-B14F-4D97-AF65-F5344CB8AC3E}">
        <p14:creationId xmlns:p14="http://schemas.microsoft.com/office/powerpoint/2010/main" val="628576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3722D57-58D6-9447-A6D5-A97F6C35A8FB}" type="slidenum">
              <a:rPr lang="en-US" smtClean="0"/>
              <a:pPr/>
              <a:t>10</a:t>
            </a:fld>
            <a:endParaRPr lang="en-US"/>
          </a:p>
        </p:txBody>
      </p:sp>
      <p:sp>
        <p:nvSpPr>
          <p:cNvPr id="4" name="Title 3"/>
          <p:cNvSpPr>
            <a:spLocks noGrp="1"/>
          </p:cNvSpPr>
          <p:nvPr>
            <p:ph type="title"/>
          </p:nvPr>
        </p:nvSpPr>
        <p:spPr>
          <a:xfrm>
            <a:off x="649224" y="45384"/>
            <a:ext cx="8403336" cy="861774"/>
          </a:xfrm>
        </p:spPr>
        <p:txBody>
          <a:bodyPr/>
          <a:lstStyle/>
          <a:p>
            <a:r>
              <a:rPr lang="en-US" dirty="0"/>
              <a:t>Gibbs free energy is the thermodynamic force</a:t>
            </a:r>
            <a:br>
              <a:rPr lang="en-US" dirty="0"/>
            </a:br>
            <a:r>
              <a:rPr lang="en-US" dirty="0"/>
              <a:t>applied over the extent of a reaction</a:t>
            </a: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8" y="19365317"/>
            <a:ext cx="6950767" cy="4491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6" name="Object 5"/>
          <p:cNvGraphicFramePr>
            <a:graphicFrameLocks noChangeAspect="1"/>
          </p:cNvGraphicFramePr>
          <p:nvPr>
            <p:extLst/>
          </p:nvPr>
        </p:nvGraphicFramePr>
        <p:xfrm>
          <a:off x="3215232" y="19354800"/>
          <a:ext cx="3706108" cy="1884758"/>
        </p:xfrm>
        <a:graphic>
          <a:graphicData uri="http://schemas.openxmlformats.org/presentationml/2006/ole">
            <mc:AlternateContent xmlns:mc="http://schemas.openxmlformats.org/markup-compatibility/2006">
              <mc:Choice xmlns:v="urn:schemas-microsoft-com:vml" Requires="v">
                <p:oleObj spid="_x0000_s226317" name="CS ChemDraw Drawing" r:id="rId4" imgW="1929141" imgH="1142603" progId="ChemDraw.Document.6.0">
                  <p:embed/>
                </p:oleObj>
              </mc:Choice>
              <mc:Fallback>
                <p:oleObj name="CS ChemDraw Drawing" r:id="rId4" imgW="1929141" imgH="1142603" progId="ChemDraw.Document.6.0">
                  <p:embed/>
                  <p:pic>
                    <p:nvPicPr>
                      <p:cNvPr id="6" name="Object 5"/>
                      <p:cNvPicPr>
                        <a:picLocks noChangeAspect="1" noChangeArrowheads="1"/>
                      </p:cNvPicPr>
                      <p:nvPr/>
                    </p:nvPicPr>
                    <p:blipFill>
                      <a:blip r:embed="rId3"/>
                      <a:srcRect/>
                      <a:stretch>
                        <a:fillRect/>
                      </a:stretch>
                    </p:blipFill>
                    <p:spPr bwMode="auto">
                      <a:xfrm>
                        <a:off x="3215232" y="19354800"/>
                        <a:ext cx="3706108" cy="1884758"/>
                      </a:xfrm>
                      <a:prstGeom prst="rect">
                        <a:avLst/>
                      </a:prstGeom>
                      <a:noFill/>
                      <a:ln>
                        <a:noFill/>
                      </a:ln>
                      <a:extLst/>
                    </p:spPr>
                  </p:pic>
                </p:oleObj>
              </mc:Fallback>
            </mc:AlternateContent>
          </a:graphicData>
        </a:graphic>
      </p:graphicFrame>
      <p:pic>
        <p:nvPicPr>
          <p:cNvPr id="9" name="Picture 8">
            <a:extLst>
              <a:ext uri="{FF2B5EF4-FFF2-40B4-BE49-F238E27FC236}">
                <a16:creationId xmlns:a16="http://schemas.microsoft.com/office/drawing/2014/main" id="{B94BBDBF-04B1-474C-BC13-FBA84155FB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197" y="1075824"/>
            <a:ext cx="8601251" cy="3664618"/>
          </a:xfrm>
          <a:prstGeom prst="rect">
            <a:avLst/>
          </a:prstGeom>
        </p:spPr>
      </p:pic>
    </p:spTree>
    <p:extLst>
      <p:ext uri="{BB962C8B-B14F-4D97-AF65-F5344CB8AC3E}">
        <p14:creationId xmlns:p14="http://schemas.microsoft.com/office/powerpoint/2010/main" val="1936031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3722D57-58D6-9447-A6D5-A97F6C35A8FB}" type="slidenum">
              <a:rPr lang="en-US" smtClean="0"/>
              <a:pPr/>
              <a:t>11</a:t>
            </a:fld>
            <a:endParaRPr lang="en-US"/>
          </a:p>
        </p:txBody>
      </p:sp>
      <p:sp>
        <p:nvSpPr>
          <p:cNvPr id="4" name="Title 3"/>
          <p:cNvSpPr>
            <a:spLocks noGrp="1"/>
          </p:cNvSpPr>
          <p:nvPr>
            <p:ph type="title"/>
          </p:nvPr>
        </p:nvSpPr>
        <p:spPr>
          <a:xfrm>
            <a:off x="649224" y="45384"/>
            <a:ext cx="8403336" cy="861774"/>
          </a:xfrm>
        </p:spPr>
        <p:txBody>
          <a:bodyPr/>
          <a:lstStyle/>
          <a:p>
            <a:r>
              <a:rPr lang="en-US" dirty="0"/>
              <a:t>Solving for the rate constants using</a:t>
            </a:r>
            <a:br>
              <a:rPr lang="en-US" dirty="0"/>
            </a:br>
            <a:r>
              <a:rPr lang="en-US" dirty="0"/>
              <a:t>chemical potentials and the thermodynamic force </a:t>
            </a: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8" y="19365317"/>
            <a:ext cx="6950767" cy="4491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6" name="Object 5"/>
          <p:cNvGraphicFramePr>
            <a:graphicFrameLocks noChangeAspect="1"/>
          </p:cNvGraphicFramePr>
          <p:nvPr>
            <p:extLst/>
          </p:nvPr>
        </p:nvGraphicFramePr>
        <p:xfrm>
          <a:off x="3215232" y="19354800"/>
          <a:ext cx="3706108" cy="1884758"/>
        </p:xfrm>
        <a:graphic>
          <a:graphicData uri="http://schemas.openxmlformats.org/presentationml/2006/ole">
            <mc:AlternateContent xmlns:mc="http://schemas.openxmlformats.org/markup-compatibility/2006">
              <mc:Choice xmlns:v="urn:schemas-microsoft-com:vml" Requires="v">
                <p:oleObj spid="_x0000_s216078" name="CS ChemDraw Drawing" r:id="rId4" imgW="1929141" imgH="1142603" progId="ChemDraw.Document.6.0">
                  <p:embed/>
                </p:oleObj>
              </mc:Choice>
              <mc:Fallback>
                <p:oleObj name="CS ChemDraw Drawing" r:id="rId4" imgW="1929141" imgH="1142603" progId="ChemDraw.Document.6.0">
                  <p:embed/>
                  <p:pic>
                    <p:nvPicPr>
                      <p:cNvPr id="6" name="Object 5"/>
                      <p:cNvPicPr>
                        <a:picLocks noChangeAspect="1" noChangeArrowheads="1"/>
                      </p:cNvPicPr>
                      <p:nvPr/>
                    </p:nvPicPr>
                    <p:blipFill>
                      <a:blip r:embed="rId3"/>
                      <a:srcRect/>
                      <a:stretch>
                        <a:fillRect/>
                      </a:stretch>
                    </p:blipFill>
                    <p:spPr bwMode="auto">
                      <a:xfrm>
                        <a:off x="3215232" y="19354800"/>
                        <a:ext cx="3706108" cy="1884758"/>
                      </a:xfrm>
                      <a:prstGeom prst="rect">
                        <a:avLst/>
                      </a:prstGeom>
                      <a:noFill/>
                      <a:ln>
                        <a:noFill/>
                      </a:ln>
                      <a:extLst/>
                    </p:spPr>
                  </p:pic>
                </p:oleObj>
              </mc:Fallback>
            </mc:AlternateContent>
          </a:graphicData>
        </a:graphic>
      </p:graphicFrame>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931" y="1274194"/>
            <a:ext cx="8055316" cy="3269732"/>
          </a:xfrm>
          <a:prstGeom prst="rect">
            <a:avLst/>
          </a:prstGeom>
        </p:spPr>
      </p:pic>
    </p:spTree>
    <p:extLst>
      <p:ext uri="{BB962C8B-B14F-4D97-AF65-F5344CB8AC3E}">
        <p14:creationId xmlns:p14="http://schemas.microsoft.com/office/powerpoint/2010/main" val="3165097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3722D57-58D6-9447-A6D5-A97F6C35A8FB}" type="slidenum">
              <a:rPr lang="en-US" smtClean="0"/>
              <a:pPr/>
              <a:t>12</a:t>
            </a:fld>
            <a:endParaRPr lang="en-US"/>
          </a:p>
        </p:txBody>
      </p:sp>
      <p:sp>
        <p:nvSpPr>
          <p:cNvPr id="4" name="Title 3"/>
          <p:cNvSpPr>
            <a:spLocks noGrp="1"/>
          </p:cNvSpPr>
          <p:nvPr>
            <p:ph type="title"/>
          </p:nvPr>
        </p:nvSpPr>
        <p:spPr>
          <a:xfrm>
            <a:off x="649224" y="45384"/>
            <a:ext cx="8403336" cy="861774"/>
          </a:xfrm>
        </p:spPr>
        <p:txBody>
          <a:bodyPr/>
          <a:lstStyle/>
          <a:p>
            <a:r>
              <a:rPr lang="en-US" dirty="0"/>
              <a:t>Solving for the rate constants using</a:t>
            </a:r>
            <a:br>
              <a:rPr lang="en-US" dirty="0"/>
            </a:br>
            <a:r>
              <a:rPr lang="en-US" dirty="0"/>
              <a:t>chemical potentials and the thermodynamic force </a:t>
            </a: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8" y="19365317"/>
            <a:ext cx="6950767" cy="4491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6" name="Object 5"/>
          <p:cNvGraphicFramePr>
            <a:graphicFrameLocks noChangeAspect="1"/>
          </p:cNvGraphicFramePr>
          <p:nvPr>
            <p:extLst/>
          </p:nvPr>
        </p:nvGraphicFramePr>
        <p:xfrm>
          <a:off x="3215232" y="19354800"/>
          <a:ext cx="3706108" cy="1884758"/>
        </p:xfrm>
        <a:graphic>
          <a:graphicData uri="http://schemas.openxmlformats.org/presentationml/2006/ole">
            <mc:AlternateContent xmlns:mc="http://schemas.openxmlformats.org/markup-compatibility/2006">
              <mc:Choice xmlns:v="urn:schemas-microsoft-com:vml" Requires="v">
                <p:oleObj spid="_x0000_s218125" name="CS ChemDraw Drawing" r:id="rId4" imgW="1929141" imgH="1142603" progId="ChemDraw.Document.6.0">
                  <p:embed/>
                </p:oleObj>
              </mc:Choice>
              <mc:Fallback>
                <p:oleObj name="CS ChemDraw Drawing" r:id="rId4" imgW="1929141" imgH="1142603" progId="ChemDraw.Document.6.0">
                  <p:embed/>
                  <p:pic>
                    <p:nvPicPr>
                      <p:cNvPr id="6" name="Object 5"/>
                      <p:cNvPicPr>
                        <a:picLocks noChangeAspect="1" noChangeArrowheads="1"/>
                      </p:cNvPicPr>
                      <p:nvPr/>
                    </p:nvPicPr>
                    <p:blipFill>
                      <a:blip r:embed="rId3"/>
                      <a:srcRect/>
                      <a:stretch>
                        <a:fillRect/>
                      </a:stretch>
                    </p:blipFill>
                    <p:spPr bwMode="auto">
                      <a:xfrm>
                        <a:off x="3215232" y="19354800"/>
                        <a:ext cx="3706108" cy="1884758"/>
                      </a:xfrm>
                      <a:prstGeom prst="rect">
                        <a:avLst/>
                      </a:prstGeom>
                      <a:noFill/>
                      <a:ln>
                        <a:noFill/>
                      </a:ln>
                      <a:extLst/>
                    </p:spPr>
                  </p:pic>
                </p:oleObj>
              </mc:Fallback>
            </mc:AlternateContent>
          </a:graphicData>
        </a:graphic>
      </p:graphicFrame>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337" y="1026294"/>
            <a:ext cx="8894927" cy="3690085"/>
          </a:xfrm>
          <a:prstGeom prst="rect">
            <a:avLst/>
          </a:prstGeom>
        </p:spPr>
      </p:pic>
    </p:spTree>
    <p:extLst>
      <p:ext uri="{BB962C8B-B14F-4D97-AF65-F5344CB8AC3E}">
        <p14:creationId xmlns:p14="http://schemas.microsoft.com/office/powerpoint/2010/main" val="1187981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3722D57-58D6-9447-A6D5-A97F6C35A8FB}" type="slidenum">
              <a:rPr lang="en-US" smtClean="0"/>
              <a:pPr/>
              <a:t>13</a:t>
            </a:fld>
            <a:endParaRPr lang="en-US"/>
          </a:p>
        </p:txBody>
      </p:sp>
      <p:sp>
        <p:nvSpPr>
          <p:cNvPr id="4" name="Title 3"/>
          <p:cNvSpPr>
            <a:spLocks noGrp="1"/>
          </p:cNvSpPr>
          <p:nvPr>
            <p:ph type="title"/>
          </p:nvPr>
        </p:nvSpPr>
        <p:spPr>
          <a:xfrm>
            <a:off x="649224" y="45384"/>
            <a:ext cx="8403336" cy="861774"/>
          </a:xfrm>
        </p:spPr>
        <p:txBody>
          <a:bodyPr/>
          <a:lstStyle/>
          <a:p>
            <a:r>
              <a:rPr lang="en-US" dirty="0"/>
              <a:t>The ratio of the unknown rate constants</a:t>
            </a:r>
            <a:br>
              <a:rPr lang="en-US" dirty="0"/>
            </a:br>
            <a:r>
              <a:rPr lang="en-US" dirty="0"/>
              <a:t>is equal to the known equilibrium constant</a:t>
            </a: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8" y="19365317"/>
            <a:ext cx="6950767" cy="4491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6" name="Object 5"/>
          <p:cNvGraphicFramePr>
            <a:graphicFrameLocks noChangeAspect="1"/>
          </p:cNvGraphicFramePr>
          <p:nvPr>
            <p:extLst/>
          </p:nvPr>
        </p:nvGraphicFramePr>
        <p:xfrm>
          <a:off x="3215232" y="19354800"/>
          <a:ext cx="3706108" cy="1884758"/>
        </p:xfrm>
        <a:graphic>
          <a:graphicData uri="http://schemas.openxmlformats.org/presentationml/2006/ole">
            <mc:AlternateContent xmlns:mc="http://schemas.openxmlformats.org/markup-compatibility/2006">
              <mc:Choice xmlns:v="urn:schemas-microsoft-com:vml" Requires="v">
                <p:oleObj spid="_x0000_s219150" name="CS ChemDraw Drawing" r:id="rId4" imgW="1929141" imgH="1142603" progId="ChemDraw.Document.6.0">
                  <p:embed/>
                </p:oleObj>
              </mc:Choice>
              <mc:Fallback>
                <p:oleObj name="CS ChemDraw Drawing" r:id="rId4" imgW="1929141" imgH="1142603" progId="ChemDraw.Document.6.0">
                  <p:embed/>
                  <p:pic>
                    <p:nvPicPr>
                      <p:cNvPr id="6" name="Object 5"/>
                      <p:cNvPicPr>
                        <a:picLocks noChangeAspect="1" noChangeArrowheads="1"/>
                      </p:cNvPicPr>
                      <p:nvPr/>
                    </p:nvPicPr>
                    <p:blipFill>
                      <a:blip r:embed="rId3"/>
                      <a:srcRect/>
                      <a:stretch>
                        <a:fillRect/>
                      </a:stretch>
                    </p:blipFill>
                    <p:spPr bwMode="auto">
                      <a:xfrm>
                        <a:off x="3215232" y="19354800"/>
                        <a:ext cx="3706108" cy="1884758"/>
                      </a:xfrm>
                      <a:prstGeom prst="rect">
                        <a:avLst/>
                      </a:prstGeom>
                      <a:noFill/>
                      <a:ln>
                        <a:noFill/>
                      </a:ln>
                      <a:extLst/>
                    </p:spPr>
                  </p:pic>
                </p:oleObj>
              </mc:Fallback>
            </mc:AlternateContent>
          </a:graphicData>
        </a:graphic>
      </p:graphicFrame>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33" y="1252274"/>
            <a:ext cx="9057353" cy="3087115"/>
          </a:xfrm>
          <a:prstGeom prst="rect">
            <a:avLst/>
          </a:prstGeom>
        </p:spPr>
      </p:pic>
    </p:spTree>
    <p:extLst>
      <p:ext uri="{BB962C8B-B14F-4D97-AF65-F5344CB8AC3E}">
        <p14:creationId xmlns:p14="http://schemas.microsoft.com/office/powerpoint/2010/main" val="1130256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3722D57-58D6-9447-A6D5-A97F6C35A8FB}" type="slidenum">
              <a:rPr lang="en-US" smtClean="0"/>
              <a:pPr/>
              <a:t>14</a:t>
            </a:fld>
            <a:endParaRPr lang="en-US"/>
          </a:p>
        </p:txBody>
      </p:sp>
      <p:sp>
        <p:nvSpPr>
          <p:cNvPr id="4" name="Title 3"/>
          <p:cNvSpPr>
            <a:spLocks noGrp="1"/>
          </p:cNvSpPr>
          <p:nvPr>
            <p:ph type="title"/>
          </p:nvPr>
        </p:nvSpPr>
        <p:spPr>
          <a:xfrm>
            <a:off x="649224" y="45384"/>
            <a:ext cx="8403336" cy="861774"/>
          </a:xfrm>
        </p:spPr>
        <p:txBody>
          <a:bodyPr/>
          <a:lstStyle/>
          <a:p>
            <a:r>
              <a:rPr lang="en-US" dirty="0"/>
              <a:t>Rate constants can be obtained from the</a:t>
            </a:r>
            <a:br>
              <a:rPr lang="en-US" dirty="0"/>
            </a:br>
            <a:r>
              <a:rPr lang="en-US" dirty="0"/>
              <a:t>concentrations and the net flux at steady state</a:t>
            </a: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8" y="19365317"/>
            <a:ext cx="6950767" cy="4491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6" name="Object 5"/>
          <p:cNvGraphicFramePr>
            <a:graphicFrameLocks noChangeAspect="1"/>
          </p:cNvGraphicFramePr>
          <p:nvPr>
            <p:extLst/>
          </p:nvPr>
        </p:nvGraphicFramePr>
        <p:xfrm>
          <a:off x="3215232" y="19354800"/>
          <a:ext cx="3706108" cy="1884758"/>
        </p:xfrm>
        <a:graphic>
          <a:graphicData uri="http://schemas.openxmlformats.org/presentationml/2006/ole">
            <mc:AlternateContent xmlns:mc="http://schemas.openxmlformats.org/markup-compatibility/2006">
              <mc:Choice xmlns:v="urn:schemas-microsoft-com:vml" Requires="v">
                <p:oleObj spid="_x0000_s220173" name="CS ChemDraw Drawing" r:id="rId4" imgW="1929141" imgH="1142603" progId="ChemDraw.Document.6.0">
                  <p:embed/>
                </p:oleObj>
              </mc:Choice>
              <mc:Fallback>
                <p:oleObj name="CS ChemDraw Drawing" r:id="rId4" imgW="1929141" imgH="1142603" progId="ChemDraw.Document.6.0">
                  <p:embed/>
                  <p:pic>
                    <p:nvPicPr>
                      <p:cNvPr id="6" name="Object 5"/>
                      <p:cNvPicPr>
                        <a:picLocks noChangeAspect="1" noChangeArrowheads="1"/>
                      </p:cNvPicPr>
                      <p:nvPr/>
                    </p:nvPicPr>
                    <p:blipFill>
                      <a:blip r:embed="rId3"/>
                      <a:srcRect/>
                      <a:stretch>
                        <a:fillRect/>
                      </a:stretch>
                    </p:blipFill>
                    <p:spPr bwMode="auto">
                      <a:xfrm>
                        <a:off x="3215232" y="19354800"/>
                        <a:ext cx="3706108" cy="1884758"/>
                      </a:xfrm>
                      <a:prstGeom prst="rect">
                        <a:avLst/>
                      </a:prstGeom>
                      <a:noFill/>
                      <a:ln>
                        <a:noFill/>
                      </a:ln>
                      <a:extLst/>
                    </p:spPr>
                  </p:pic>
                </p:oleObj>
              </mc:Fallback>
            </mc:AlternateContent>
          </a:graphicData>
        </a:graphic>
      </p:graphicFrame>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34" y="1638003"/>
            <a:ext cx="8992226" cy="1993751"/>
          </a:xfrm>
          <a:prstGeom prst="rect">
            <a:avLst/>
          </a:prstGeom>
        </p:spPr>
      </p:pic>
    </p:spTree>
    <p:extLst>
      <p:ext uri="{BB962C8B-B14F-4D97-AF65-F5344CB8AC3E}">
        <p14:creationId xmlns:p14="http://schemas.microsoft.com/office/powerpoint/2010/main" val="2421294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406" y="1154430"/>
            <a:ext cx="6858000" cy="2539157"/>
          </a:xfrm>
        </p:spPr>
        <p:txBody>
          <a:bodyPr/>
          <a:lstStyle/>
          <a:p>
            <a:pPr algn="ctr"/>
            <a:r>
              <a:rPr lang="en-US" sz="2800" dirty="0"/>
              <a:t>Maximize entropy production to find a steady state that is both kinetically and thermodynamically optimal</a:t>
            </a:r>
            <a:br>
              <a:rPr lang="en-US" sz="2800" dirty="0"/>
            </a:br>
            <a:br>
              <a:rPr lang="en-US" sz="2800" dirty="0">
                <a:latin typeface="Calibri" charset="0"/>
                <a:ea typeface="Calibri" charset="0"/>
                <a:cs typeface="Calibri" charset="0"/>
              </a:rPr>
            </a:br>
            <a:br>
              <a:rPr lang="en-US" sz="2800" dirty="0">
                <a:latin typeface="Calibri" charset="0"/>
                <a:ea typeface="Calibri" charset="0"/>
                <a:cs typeface="Calibri" charset="0"/>
              </a:rPr>
            </a:br>
            <a:endParaRPr lang="en-US" dirty="0"/>
          </a:p>
        </p:txBody>
      </p:sp>
      <p:sp>
        <p:nvSpPr>
          <p:cNvPr id="3" name="Slide Number Placeholder 2"/>
          <p:cNvSpPr>
            <a:spLocks noGrp="1"/>
          </p:cNvSpPr>
          <p:nvPr>
            <p:ph type="sldNum" sz="quarter" idx="12"/>
          </p:nvPr>
        </p:nvSpPr>
        <p:spPr/>
        <p:txBody>
          <a:bodyPr/>
          <a:lstStyle/>
          <a:p>
            <a:fld id="{03722D57-58D6-9447-A6D5-A97F6C35A8FB}" type="slidenum">
              <a:rPr lang="en-US" smtClean="0"/>
              <a:pPr/>
              <a:t>15</a:t>
            </a:fld>
            <a:endParaRPr lang="en-US" dirty="0"/>
          </a:p>
        </p:txBody>
      </p:sp>
    </p:spTree>
    <p:extLst>
      <p:ext uri="{BB962C8B-B14F-4D97-AF65-F5344CB8AC3E}">
        <p14:creationId xmlns:p14="http://schemas.microsoft.com/office/powerpoint/2010/main" val="3041386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3722D57-58D6-9447-A6D5-A97F6C35A8FB}" type="slidenum">
              <a:rPr lang="en-US" smtClean="0"/>
              <a:pPr/>
              <a:t>16</a:t>
            </a:fld>
            <a:endParaRPr lang="en-US"/>
          </a:p>
        </p:txBody>
      </p:sp>
      <p:sp>
        <p:nvSpPr>
          <p:cNvPr id="4" name="Title 3"/>
          <p:cNvSpPr>
            <a:spLocks noGrp="1"/>
          </p:cNvSpPr>
          <p:nvPr>
            <p:ph type="title"/>
          </p:nvPr>
        </p:nvSpPr>
        <p:spPr>
          <a:xfrm>
            <a:off x="365760" y="46087"/>
            <a:ext cx="8403336" cy="861774"/>
          </a:xfrm>
        </p:spPr>
        <p:txBody>
          <a:bodyPr/>
          <a:lstStyle/>
          <a:p>
            <a:r>
              <a:rPr lang="en-US" dirty="0"/>
              <a:t>Entropy production measures how evenly the</a:t>
            </a:r>
            <a:br>
              <a:rPr lang="en-US" dirty="0"/>
            </a:br>
            <a:r>
              <a:rPr lang="en-US" dirty="0"/>
              <a:t>thermodynamic force is distributed.</a:t>
            </a: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8" y="19365317"/>
            <a:ext cx="6950767" cy="4491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6" name="Object 5"/>
          <p:cNvGraphicFramePr>
            <a:graphicFrameLocks noChangeAspect="1"/>
          </p:cNvGraphicFramePr>
          <p:nvPr>
            <p:extLst/>
          </p:nvPr>
        </p:nvGraphicFramePr>
        <p:xfrm>
          <a:off x="3215232" y="19354800"/>
          <a:ext cx="3706108" cy="1884758"/>
        </p:xfrm>
        <a:graphic>
          <a:graphicData uri="http://schemas.openxmlformats.org/presentationml/2006/ole">
            <mc:AlternateContent xmlns:mc="http://schemas.openxmlformats.org/markup-compatibility/2006">
              <mc:Choice xmlns:v="urn:schemas-microsoft-com:vml" Requires="v">
                <p:oleObj spid="_x0000_s228366" name="CS ChemDraw Drawing" r:id="rId4" imgW="1929141" imgH="1142603" progId="ChemDraw.Document.6.0">
                  <p:embed/>
                </p:oleObj>
              </mc:Choice>
              <mc:Fallback>
                <p:oleObj name="CS ChemDraw Drawing" r:id="rId4" imgW="1929141" imgH="1142603" progId="ChemDraw.Document.6.0">
                  <p:embed/>
                  <p:pic>
                    <p:nvPicPr>
                      <p:cNvPr id="6" name="Object 5"/>
                      <p:cNvPicPr>
                        <a:picLocks noChangeAspect="1" noChangeArrowheads="1"/>
                      </p:cNvPicPr>
                      <p:nvPr/>
                    </p:nvPicPr>
                    <p:blipFill>
                      <a:blip r:embed="rId3"/>
                      <a:srcRect/>
                      <a:stretch>
                        <a:fillRect/>
                      </a:stretch>
                    </p:blipFill>
                    <p:spPr bwMode="auto">
                      <a:xfrm>
                        <a:off x="3215232" y="19354800"/>
                        <a:ext cx="3706108" cy="1884758"/>
                      </a:xfrm>
                      <a:prstGeom prst="rect">
                        <a:avLst/>
                      </a:prstGeom>
                      <a:noFill/>
                      <a:ln>
                        <a:noFill/>
                      </a:ln>
                      <a:extLst/>
                    </p:spPr>
                  </p:pic>
                </p:oleObj>
              </mc:Fallback>
            </mc:AlternateContent>
          </a:graphicData>
        </a:graphic>
      </p:graphicFrame>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419" y="1116421"/>
            <a:ext cx="8737375" cy="4593741"/>
          </a:xfrm>
          <a:prstGeom prst="rect">
            <a:avLst/>
          </a:prstGeom>
        </p:spPr>
      </p:pic>
    </p:spTree>
    <p:extLst>
      <p:ext uri="{BB962C8B-B14F-4D97-AF65-F5344CB8AC3E}">
        <p14:creationId xmlns:p14="http://schemas.microsoft.com/office/powerpoint/2010/main" val="4026332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3722D57-58D6-9447-A6D5-A97F6C35A8FB}" type="slidenum">
              <a:rPr lang="en-US" smtClean="0"/>
              <a:pPr/>
              <a:t>17</a:t>
            </a:fld>
            <a:endParaRPr lang="en-US"/>
          </a:p>
        </p:txBody>
      </p:sp>
      <p:sp>
        <p:nvSpPr>
          <p:cNvPr id="4" name="Title 3"/>
          <p:cNvSpPr>
            <a:spLocks noGrp="1"/>
          </p:cNvSpPr>
          <p:nvPr>
            <p:ph type="title"/>
          </p:nvPr>
        </p:nvSpPr>
        <p:spPr>
          <a:xfrm>
            <a:off x="365760" y="46087"/>
            <a:ext cx="8403336" cy="861774"/>
          </a:xfrm>
        </p:spPr>
        <p:txBody>
          <a:bodyPr/>
          <a:lstStyle/>
          <a:p>
            <a:r>
              <a:rPr lang="en-US" dirty="0"/>
              <a:t>Net fluxes are proportional to the </a:t>
            </a:r>
            <a:br>
              <a:rPr lang="en-US" dirty="0"/>
            </a:br>
            <a:r>
              <a:rPr lang="en-US" dirty="0"/>
              <a:t>net thermodynamic force</a:t>
            </a: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8" y="19365317"/>
            <a:ext cx="6950767" cy="4491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6" name="Object 5"/>
          <p:cNvGraphicFramePr>
            <a:graphicFrameLocks noChangeAspect="1"/>
          </p:cNvGraphicFramePr>
          <p:nvPr>
            <p:extLst/>
          </p:nvPr>
        </p:nvGraphicFramePr>
        <p:xfrm>
          <a:off x="3215232" y="19354800"/>
          <a:ext cx="3706108" cy="1884758"/>
        </p:xfrm>
        <a:graphic>
          <a:graphicData uri="http://schemas.openxmlformats.org/presentationml/2006/ole">
            <mc:AlternateContent xmlns:mc="http://schemas.openxmlformats.org/markup-compatibility/2006">
              <mc:Choice xmlns:v="urn:schemas-microsoft-com:vml" Requires="v">
                <p:oleObj spid="_x0000_s208933" name="CS ChemDraw Drawing" r:id="rId4" imgW="1929141" imgH="1142603" progId="ChemDraw.Document.6.0">
                  <p:embed/>
                </p:oleObj>
              </mc:Choice>
              <mc:Fallback>
                <p:oleObj name="CS ChemDraw Drawing" r:id="rId4" imgW="1929141" imgH="1142603" progId="ChemDraw.Document.6.0">
                  <p:embed/>
                  <p:pic>
                    <p:nvPicPr>
                      <p:cNvPr id="0" name=""/>
                      <p:cNvPicPr>
                        <a:picLocks noChangeAspect="1" noChangeArrowheads="1"/>
                      </p:cNvPicPr>
                      <p:nvPr/>
                    </p:nvPicPr>
                    <p:blipFill>
                      <a:blip r:embed="rId3"/>
                      <a:srcRect/>
                      <a:stretch>
                        <a:fillRect/>
                      </a:stretch>
                    </p:blipFill>
                    <p:spPr bwMode="auto">
                      <a:xfrm>
                        <a:off x="3215232" y="19354800"/>
                        <a:ext cx="3706108" cy="1884758"/>
                      </a:xfrm>
                      <a:prstGeom prst="rect">
                        <a:avLst/>
                      </a:prstGeom>
                      <a:noFill/>
                      <a:ln>
                        <a:noFill/>
                      </a:ln>
                      <a:extLst/>
                    </p:spPr>
                  </p:pic>
                </p:oleObj>
              </mc:Fallback>
            </mc:AlternateContent>
          </a:graphicData>
        </a:graphic>
      </p:graphicFrame>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760" y="1034715"/>
            <a:ext cx="8152598" cy="5248933"/>
          </a:xfrm>
          <a:prstGeom prst="rect">
            <a:avLst/>
          </a:prstGeom>
        </p:spPr>
      </p:pic>
    </p:spTree>
    <p:extLst>
      <p:ext uri="{BB962C8B-B14F-4D97-AF65-F5344CB8AC3E}">
        <p14:creationId xmlns:p14="http://schemas.microsoft.com/office/powerpoint/2010/main" val="835566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3722D57-58D6-9447-A6D5-A97F6C35A8FB}" type="slidenum">
              <a:rPr lang="en-US" smtClean="0"/>
              <a:pPr/>
              <a:t>18</a:t>
            </a:fld>
            <a:endParaRPr lang="en-US"/>
          </a:p>
        </p:txBody>
      </p:sp>
      <p:sp>
        <p:nvSpPr>
          <p:cNvPr id="4" name="Title 3"/>
          <p:cNvSpPr>
            <a:spLocks noGrp="1"/>
          </p:cNvSpPr>
          <p:nvPr>
            <p:ph type="title"/>
          </p:nvPr>
        </p:nvSpPr>
        <p:spPr>
          <a:xfrm>
            <a:off x="365760" y="46087"/>
            <a:ext cx="8403336" cy="861774"/>
          </a:xfrm>
        </p:spPr>
        <p:txBody>
          <a:bodyPr/>
          <a:lstStyle/>
          <a:p>
            <a:r>
              <a:rPr lang="en-US" dirty="0"/>
              <a:t>Nonconvex MENTOS solves for forward and reverse</a:t>
            </a:r>
            <a:br>
              <a:rPr lang="en-US" dirty="0"/>
            </a:br>
            <a:r>
              <a:rPr lang="en-US" dirty="0"/>
              <a:t>likelihoods and log concentrations simultaneously</a:t>
            </a: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8" y="19365317"/>
            <a:ext cx="6950767" cy="4491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6" name="Object 5"/>
          <p:cNvGraphicFramePr>
            <a:graphicFrameLocks noChangeAspect="1"/>
          </p:cNvGraphicFramePr>
          <p:nvPr>
            <p:extLst/>
          </p:nvPr>
        </p:nvGraphicFramePr>
        <p:xfrm>
          <a:off x="3215232" y="19354800"/>
          <a:ext cx="3706108" cy="1884758"/>
        </p:xfrm>
        <a:graphic>
          <a:graphicData uri="http://schemas.openxmlformats.org/presentationml/2006/ole">
            <mc:AlternateContent xmlns:mc="http://schemas.openxmlformats.org/markup-compatibility/2006">
              <mc:Choice xmlns:v="urn:schemas-microsoft-com:vml" Requires="v">
                <p:oleObj spid="_x0000_s207907" name="CS ChemDraw Drawing" r:id="rId4" imgW="1929141" imgH="1142603" progId="ChemDraw.Document.6.0">
                  <p:embed/>
                </p:oleObj>
              </mc:Choice>
              <mc:Fallback>
                <p:oleObj name="CS ChemDraw Drawing" r:id="rId4" imgW="1929141" imgH="1142603" progId="ChemDraw.Document.6.0">
                  <p:embed/>
                  <p:pic>
                    <p:nvPicPr>
                      <p:cNvPr id="0" name=""/>
                      <p:cNvPicPr>
                        <a:picLocks noChangeAspect="1" noChangeArrowheads="1"/>
                      </p:cNvPicPr>
                      <p:nvPr/>
                    </p:nvPicPr>
                    <p:blipFill>
                      <a:blip r:embed="rId3"/>
                      <a:srcRect/>
                      <a:stretch>
                        <a:fillRect/>
                      </a:stretch>
                    </p:blipFill>
                    <p:spPr bwMode="auto">
                      <a:xfrm>
                        <a:off x="3215232" y="19354800"/>
                        <a:ext cx="3706108" cy="1884758"/>
                      </a:xfrm>
                      <a:prstGeom prst="rect">
                        <a:avLst/>
                      </a:prstGeom>
                      <a:noFill/>
                      <a:ln>
                        <a:noFill/>
                      </a:ln>
                      <a:extLst/>
                    </p:spPr>
                  </p:pic>
                </p:oleObj>
              </mc:Fallback>
            </mc:AlternateContent>
          </a:graphicData>
        </a:graphic>
      </p:graphicFrame>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30" y="1341230"/>
            <a:ext cx="9107970" cy="2901907"/>
          </a:xfrm>
          <a:prstGeom prst="rect">
            <a:avLst/>
          </a:prstGeom>
        </p:spPr>
      </p:pic>
    </p:spTree>
    <p:extLst>
      <p:ext uri="{BB962C8B-B14F-4D97-AF65-F5344CB8AC3E}">
        <p14:creationId xmlns:p14="http://schemas.microsoft.com/office/powerpoint/2010/main" val="1708474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3722D57-58D6-9447-A6D5-A97F6C35A8FB}" type="slidenum">
              <a:rPr lang="en-US" smtClean="0"/>
              <a:pPr/>
              <a:t>19</a:t>
            </a:fld>
            <a:endParaRPr lang="en-US"/>
          </a:p>
        </p:txBody>
      </p:sp>
      <p:sp>
        <p:nvSpPr>
          <p:cNvPr id="4" name="Title 3"/>
          <p:cNvSpPr>
            <a:spLocks noGrp="1"/>
          </p:cNvSpPr>
          <p:nvPr>
            <p:ph type="title"/>
          </p:nvPr>
        </p:nvSpPr>
        <p:spPr>
          <a:xfrm>
            <a:off x="365760" y="46087"/>
            <a:ext cx="8403336" cy="861774"/>
          </a:xfrm>
        </p:spPr>
        <p:txBody>
          <a:bodyPr/>
          <a:lstStyle/>
          <a:p>
            <a:r>
              <a:rPr lang="en-US" dirty="0"/>
              <a:t>Convex MENTOS solves for net fluxes and likelihoods sequentially</a:t>
            </a: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8" y="19365317"/>
            <a:ext cx="6950767" cy="4491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6" name="Object 5"/>
          <p:cNvGraphicFramePr>
            <a:graphicFrameLocks noChangeAspect="1"/>
          </p:cNvGraphicFramePr>
          <p:nvPr>
            <p:extLst/>
          </p:nvPr>
        </p:nvGraphicFramePr>
        <p:xfrm>
          <a:off x="3215232" y="19354800"/>
          <a:ext cx="3706108" cy="1884758"/>
        </p:xfrm>
        <a:graphic>
          <a:graphicData uri="http://schemas.openxmlformats.org/presentationml/2006/ole">
            <mc:AlternateContent xmlns:mc="http://schemas.openxmlformats.org/markup-compatibility/2006">
              <mc:Choice xmlns:v="urn:schemas-microsoft-com:vml" Requires="v">
                <p:oleObj spid="_x0000_s211991" name="CS ChemDraw Drawing" r:id="rId4" imgW="1929141" imgH="1142603" progId="ChemDraw.Document.6.0">
                  <p:embed/>
                </p:oleObj>
              </mc:Choice>
              <mc:Fallback>
                <p:oleObj name="CS ChemDraw Drawing" r:id="rId4" imgW="1929141" imgH="1142603" progId="ChemDraw.Document.6.0">
                  <p:embed/>
                  <p:pic>
                    <p:nvPicPr>
                      <p:cNvPr id="0" name=""/>
                      <p:cNvPicPr>
                        <a:picLocks noChangeAspect="1" noChangeArrowheads="1"/>
                      </p:cNvPicPr>
                      <p:nvPr/>
                    </p:nvPicPr>
                    <p:blipFill>
                      <a:blip r:embed="rId3"/>
                      <a:srcRect/>
                      <a:stretch>
                        <a:fillRect/>
                      </a:stretch>
                    </p:blipFill>
                    <p:spPr bwMode="auto">
                      <a:xfrm>
                        <a:off x="3215232" y="19354800"/>
                        <a:ext cx="3706108" cy="1884758"/>
                      </a:xfrm>
                      <a:prstGeom prst="rect">
                        <a:avLst/>
                      </a:prstGeom>
                      <a:noFill/>
                      <a:ln>
                        <a:noFill/>
                      </a:ln>
                      <a:extLst/>
                    </p:spPr>
                  </p:pic>
                </p:oleObj>
              </mc:Fallback>
            </mc:AlternateContent>
          </a:graphicData>
        </a:graphic>
      </p:graphicFrame>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3040" y="1147861"/>
            <a:ext cx="6572250" cy="5635449"/>
          </a:xfrm>
          <a:prstGeom prst="rect">
            <a:avLst/>
          </a:prstGeom>
        </p:spPr>
      </p:pic>
    </p:spTree>
    <p:extLst>
      <p:ext uri="{BB962C8B-B14F-4D97-AF65-F5344CB8AC3E}">
        <p14:creationId xmlns:p14="http://schemas.microsoft.com/office/powerpoint/2010/main" val="861202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0B0309-FFD4-EC49-B3A5-67B45B25982E}"/>
              </a:ext>
            </a:extLst>
          </p:cNvPr>
          <p:cNvSpPr>
            <a:spLocks noGrp="1"/>
          </p:cNvSpPr>
          <p:nvPr>
            <p:ph idx="1"/>
          </p:nvPr>
        </p:nvSpPr>
        <p:spPr>
          <a:xfrm>
            <a:off x="457200" y="1371598"/>
            <a:ext cx="8229600" cy="2911566"/>
          </a:xfrm>
        </p:spPr>
        <p:txBody>
          <a:bodyPr/>
          <a:lstStyle/>
          <a:p>
            <a:r>
              <a:rPr lang="en-US" dirty="0"/>
              <a:t>No single analytical tool can measure all metabolites due to diverse physical properties of small molecules</a:t>
            </a:r>
          </a:p>
          <a:p>
            <a:r>
              <a:rPr lang="en-US" dirty="0"/>
              <a:t>Relative concentrations much easier to measure than Absolute concentrations</a:t>
            </a:r>
          </a:p>
          <a:p>
            <a:r>
              <a:rPr lang="en-US" dirty="0"/>
              <a:t>Absolute concentrations can be measured by comparing isotopically labeled standards to unlabeled metabolite</a:t>
            </a:r>
          </a:p>
          <a:p>
            <a:r>
              <a:rPr lang="en-US" dirty="0"/>
              <a:t>Also possible to compare isotopically labeled metabolite to unlabeled standard.</a:t>
            </a:r>
          </a:p>
        </p:txBody>
      </p:sp>
      <p:sp>
        <p:nvSpPr>
          <p:cNvPr id="3" name="Slide Number Placeholder 2">
            <a:extLst>
              <a:ext uri="{FF2B5EF4-FFF2-40B4-BE49-F238E27FC236}">
                <a16:creationId xmlns:a16="http://schemas.microsoft.com/office/drawing/2014/main" id="{BAD7906A-E395-DA46-9A7D-24E1F17F2AE5}"/>
              </a:ext>
            </a:extLst>
          </p:cNvPr>
          <p:cNvSpPr>
            <a:spLocks noGrp="1"/>
          </p:cNvSpPr>
          <p:nvPr>
            <p:ph type="sldNum" sz="quarter" idx="11"/>
          </p:nvPr>
        </p:nvSpPr>
        <p:spPr/>
        <p:txBody>
          <a:bodyPr/>
          <a:lstStyle/>
          <a:p>
            <a:fld id="{03722D57-58D6-9447-A6D5-A97F6C35A8FB}" type="slidenum">
              <a:rPr lang="en-US" smtClean="0"/>
              <a:pPr/>
              <a:t>2</a:t>
            </a:fld>
            <a:endParaRPr lang="en-US"/>
          </a:p>
        </p:txBody>
      </p:sp>
      <p:sp>
        <p:nvSpPr>
          <p:cNvPr id="4" name="Title 3">
            <a:extLst>
              <a:ext uri="{FF2B5EF4-FFF2-40B4-BE49-F238E27FC236}">
                <a16:creationId xmlns:a16="http://schemas.microsoft.com/office/drawing/2014/main" id="{1E5FD0EC-D818-7841-8AE3-9C578D443526}"/>
              </a:ext>
            </a:extLst>
          </p:cNvPr>
          <p:cNvSpPr>
            <a:spLocks noGrp="1"/>
          </p:cNvSpPr>
          <p:nvPr>
            <p:ph type="title"/>
          </p:nvPr>
        </p:nvSpPr>
        <p:spPr>
          <a:xfrm>
            <a:off x="200525" y="116130"/>
            <a:ext cx="7547811" cy="861774"/>
          </a:xfrm>
        </p:spPr>
        <p:txBody>
          <a:bodyPr/>
          <a:lstStyle/>
          <a:p>
            <a:r>
              <a:rPr lang="en-US" dirty="0"/>
              <a:t>Measuring absolute metabolite concentrations is hard</a:t>
            </a:r>
          </a:p>
        </p:txBody>
      </p:sp>
    </p:spTree>
    <p:extLst>
      <p:ext uri="{BB962C8B-B14F-4D97-AF65-F5344CB8AC3E}">
        <p14:creationId xmlns:p14="http://schemas.microsoft.com/office/powerpoint/2010/main" val="1258338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939458"/>
            <a:ext cx="6858000" cy="384721"/>
          </a:xfrm>
        </p:spPr>
        <p:txBody>
          <a:bodyPr/>
          <a:lstStyle/>
          <a:p>
            <a:pPr algn="ctr"/>
            <a:r>
              <a:rPr lang="en-US" dirty="0"/>
              <a:t>Applying MENTOS to the ABC model</a:t>
            </a:r>
          </a:p>
        </p:txBody>
      </p:sp>
      <p:sp>
        <p:nvSpPr>
          <p:cNvPr id="3" name="Slide Number Placeholder 2"/>
          <p:cNvSpPr>
            <a:spLocks noGrp="1"/>
          </p:cNvSpPr>
          <p:nvPr>
            <p:ph type="sldNum" sz="quarter" idx="12"/>
          </p:nvPr>
        </p:nvSpPr>
        <p:spPr/>
        <p:txBody>
          <a:bodyPr/>
          <a:lstStyle/>
          <a:p>
            <a:fld id="{03722D57-58D6-9447-A6D5-A97F6C35A8FB}" type="slidenum">
              <a:rPr lang="en-US" smtClean="0"/>
              <a:pPr/>
              <a:t>20</a:t>
            </a:fld>
            <a:endParaRPr lang="en-US" dirty="0"/>
          </a:p>
        </p:txBody>
      </p:sp>
    </p:spTree>
    <p:extLst>
      <p:ext uri="{BB962C8B-B14F-4D97-AF65-F5344CB8AC3E}">
        <p14:creationId xmlns:p14="http://schemas.microsoft.com/office/powerpoint/2010/main" val="492795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3722D57-58D6-9447-A6D5-A97F6C35A8FB}" type="slidenum">
              <a:rPr lang="en-US" smtClean="0"/>
              <a:pPr/>
              <a:t>21</a:t>
            </a:fld>
            <a:endParaRPr lang="en-US"/>
          </a:p>
        </p:txBody>
      </p:sp>
      <p:sp>
        <p:nvSpPr>
          <p:cNvPr id="4" name="Title 3"/>
          <p:cNvSpPr>
            <a:spLocks noGrp="1"/>
          </p:cNvSpPr>
          <p:nvPr>
            <p:ph type="title"/>
          </p:nvPr>
        </p:nvSpPr>
        <p:spPr>
          <a:xfrm>
            <a:off x="457200" y="69952"/>
            <a:ext cx="6858000" cy="430887"/>
          </a:xfrm>
        </p:spPr>
        <p:txBody>
          <a:bodyPr/>
          <a:lstStyle/>
          <a:p>
            <a:pPr algn="ctr"/>
            <a:r>
              <a:rPr lang="en-US" dirty="0">
                <a:solidFill>
                  <a:schemeClr val="bg1"/>
                </a:solidFill>
              </a:rPr>
              <a:t>Applying MENTOS to the ABC model</a:t>
            </a:r>
            <a:endParaRPr lang="en-US" dirty="0">
              <a:solidFill>
                <a:schemeClr val="accent2"/>
              </a:solidFill>
            </a:endParaRPr>
          </a:p>
        </p:txBody>
      </p:sp>
      <p:pic>
        <p:nvPicPr>
          <p:cNvPr id="5" name="Picture 4">
            <a:extLst>
              <a:ext uri="{FF2B5EF4-FFF2-40B4-BE49-F238E27FC236}">
                <a16:creationId xmlns:a16="http://schemas.microsoft.com/office/drawing/2014/main" id="{5659BD1B-4191-FF40-A2DD-BA20A45B1560}"/>
              </a:ext>
            </a:extLst>
          </p:cNvPr>
          <p:cNvPicPr>
            <a:picLocks noChangeAspect="1"/>
          </p:cNvPicPr>
          <p:nvPr/>
        </p:nvPicPr>
        <p:blipFill rotWithShape="1">
          <a:blip r:embed="rId2">
            <a:extLst>
              <a:ext uri="{28A0092B-C50C-407E-A947-70E740481C1C}">
                <a14:useLocalDpi xmlns:a14="http://schemas.microsoft.com/office/drawing/2010/main" val="0"/>
              </a:ext>
            </a:extLst>
          </a:blip>
          <a:srcRect l="8346" t="29817" r="53206" b="45604"/>
          <a:stretch/>
        </p:blipFill>
        <p:spPr>
          <a:xfrm>
            <a:off x="133330" y="1443038"/>
            <a:ext cx="8844032" cy="3014661"/>
          </a:xfrm>
          <a:prstGeom prst="rect">
            <a:avLst/>
          </a:prstGeom>
        </p:spPr>
      </p:pic>
    </p:spTree>
    <p:extLst>
      <p:ext uri="{BB962C8B-B14F-4D97-AF65-F5344CB8AC3E}">
        <p14:creationId xmlns:p14="http://schemas.microsoft.com/office/powerpoint/2010/main" val="1036597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3722D57-58D6-9447-A6D5-A97F6C35A8FB}" type="slidenum">
              <a:rPr lang="en-US" smtClean="0"/>
              <a:pPr/>
              <a:t>22</a:t>
            </a:fld>
            <a:endParaRPr lang="en-US"/>
          </a:p>
        </p:txBody>
      </p:sp>
      <p:sp>
        <p:nvSpPr>
          <p:cNvPr id="4" name="Title 3"/>
          <p:cNvSpPr>
            <a:spLocks noGrp="1"/>
          </p:cNvSpPr>
          <p:nvPr>
            <p:ph type="title"/>
          </p:nvPr>
        </p:nvSpPr>
        <p:spPr>
          <a:xfrm>
            <a:off x="457200" y="69952"/>
            <a:ext cx="6858000" cy="861774"/>
          </a:xfrm>
        </p:spPr>
        <p:txBody>
          <a:bodyPr/>
          <a:lstStyle/>
          <a:p>
            <a:pPr algn="ctr"/>
            <a:r>
              <a:rPr lang="en-US" dirty="0">
                <a:solidFill>
                  <a:schemeClr val="bg1"/>
                </a:solidFill>
              </a:rPr>
              <a:t>Even distribution of energy across first elementary mode</a:t>
            </a:r>
            <a:endParaRPr lang="en-US" dirty="0">
              <a:solidFill>
                <a:schemeClr val="accent2"/>
              </a:solidFill>
            </a:endParaRPr>
          </a:p>
        </p:txBody>
      </p:sp>
      <p:pic>
        <p:nvPicPr>
          <p:cNvPr id="5" name="Picture 4">
            <a:extLst>
              <a:ext uri="{FF2B5EF4-FFF2-40B4-BE49-F238E27FC236}">
                <a16:creationId xmlns:a16="http://schemas.microsoft.com/office/drawing/2014/main" id="{5659BD1B-4191-FF40-A2DD-BA20A45B1560}"/>
              </a:ext>
            </a:extLst>
          </p:cNvPr>
          <p:cNvPicPr>
            <a:picLocks noChangeAspect="1"/>
          </p:cNvPicPr>
          <p:nvPr/>
        </p:nvPicPr>
        <p:blipFill rotWithShape="1">
          <a:blip r:embed="rId2">
            <a:extLst>
              <a:ext uri="{28A0092B-C50C-407E-A947-70E740481C1C}">
                <a14:useLocalDpi xmlns:a14="http://schemas.microsoft.com/office/drawing/2010/main" val="0"/>
              </a:ext>
            </a:extLst>
          </a:blip>
          <a:srcRect l="8354" t="26541" r="52824" b="44549"/>
          <a:stretch/>
        </p:blipFill>
        <p:spPr>
          <a:xfrm>
            <a:off x="200024" y="1071561"/>
            <a:ext cx="8743951" cy="3471863"/>
          </a:xfrm>
          <a:prstGeom prst="rect">
            <a:avLst/>
          </a:prstGeom>
        </p:spPr>
      </p:pic>
    </p:spTree>
    <p:extLst>
      <p:ext uri="{BB962C8B-B14F-4D97-AF65-F5344CB8AC3E}">
        <p14:creationId xmlns:p14="http://schemas.microsoft.com/office/powerpoint/2010/main" val="2901838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3722D57-58D6-9447-A6D5-A97F6C35A8FB}" type="slidenum">
              <a:rPr lang="en-US" smtClean="0"/>
              <a:pPr/>
              <a:t>23</a:t>
            </a:fld>
            <a:endParaRPr lang="en-US"/>
          </a:p>
        </p:txBody>
      </p:sp>
      <p:sp>
        <p:nvSpPr>
          <p:cNvPr id="4" name="Title 3"/>
          <p:cNvSpPr>
            <a:spLocks noGrp="1"/>
          </p:cNvSpPr>
          <p:nvPr>
            <p:ph type="title"/>
          </p:nvPr>
        </p:nvSpPr>
        <p:spPr>
          <a:xfrm>
            <a:off x="457200" y="69952"/>
            <a:ext cx="6858000" cy="861774"/>
          </a:xfrm>
        </p:spPr>
        <p:txBody>
          <a:bodyPr/>
          <a:lstStyle/>
          <a:p>
            <a:pPr algn="ctr"/>
            <a:r>
              <a:rPr lang="en-US" dirty="0">
                <a:solidFill>
                  <a:schemeClr val="bg1"/>
                </a:solidFill>
              </a:rPr>
              <a:t>Even distribution of energy across second elementary mode</a:t>
            </a:r>
            <a:endParaRPr lang="en-US" dirty="0">
              <a:solidFill>
                <a:schemeClr val="accent2"/>
              </a:solidFill>
            </a:endParaRPr>
          </a:p>
        </p:txBody>
      </p:sp>
      <p:pic>
        <p:nvPicPr>
          <p:cNvPr id="5" name="Picture 4">
            <a:extLst>
              <a:ext uri="{FF2B5EF4-FFF2-40B4-BE49-F238E27FC236}">
                <a16:creationId xmlns:a16="http://schemas.microsoft.com/office/drawing/2014/main" id="{5659BD1B-4191-FF40-A2DD-BA20A45B1560}"/>
              </a:ext>
            </a:extLst>
          </p:cNvPr>
          <p:cNvPicPr>
            <a:picLocks noChangeAspect="1"/>
          </p:cNvPicPr>
          <p:nvPr/>
        </p:nvPicPr>
        <p:blipFill rotWithShape="1">
          <a:blip r:embed="rId2">
            <a:extLst>
              <a:ext uri="{28A0092B-C50C-407E-A947-70E740481C1C}">
                <a14:useLocalDpi xmlns:a14="http://schemas.microsoft.com/office/drawing/2010/main" val="0"/>
              </a:ext>
            </a:extLst>
          </a:blip>
          <a:srcRect l="7533" t="29426" r="52030" b="46457"/>
          <a:stretch/>
        </p:blipFill>
        <p:spPr>
          <a:xfrm>
            <a:off x="136261" y="1366091"/>
            <a:ext cx="9007739" cy="2864385"/>
          </a:xfrm>
          <a:prstGeom prst="rect">
            <a:avLst/>
          </a:prstGeom>
        </p:spPr>
      </p:pic>
    </p:spTree>
    <p:extLst>
      <p:ext uri="{BB962C8B-B14F-4D97-AF65-F5344CB8AC3E}">
        <p14:creationId xmlns:p14="http://schemas.microsoft.com/office/powerpoint/2010/main" val="25768200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3722D57-58D6-9447-A6D5-A97F6C35A8FB}" type="slidenum">
              <a:rPr lang="en-US" smtClean="0"/>
              <a:pPr/>
              <a:t>24</a:t>
            </a:fld>
            <a:endParaRPr lang="en-US"/>
          </a:p>
        </p:txBody>
      </p:sp>
      <p:sp>
        <p:nvSpPr>
          <p:cNvPr id="4" name="Title 3"/>
          <p:cNvSpPr>
            <a:spLocks noGrp="1"/>
          </p:cNvSpPr>
          <p:nvPr>
            <p:ph type="title"/>
          </p:nvPr>
        </p:nvSpPr>
        <p:spPr>
          <a:xfrm>
            <a:off x="457200" y="69952"/>
            <a:ext cx="6858000" cy="861774"/>
          </a:xfrm>
        </p:spPr>
        <p:txBody>
          <a:bodyPr/>
          <a:lstStyle/>
          <a:p>
            <a:pPr algn="ctr"/>
            <a:r>
              <a:rPr lang="en-US" dirty="0">
                <a:solidFill>
                  <a:schemeClr val="bg1"/>
                </a:solidFill>
              </a:rPr>
              <a:t>Even distribution of energy across both elementary modes</a:t>
            </a:r>
            <a:endParaRPr lang="en-US" dirty="0">
              <a:solidFill>
                <a:schemeClr val="accent2"/>
              </a:solidFill>
            </a:endParaRPr>
          </a:p>
        </p:txBody>
      </p:sp>
      <p:pic>
        <p:nvPicPr>
          <p:cNvPr id="5" name="Picture 4">
            <a:extLst>
              <a:ext uri="{FF2B5EF4-FFF2-40B4-BE49-F238E27FC236}">
                <a16:creationId xmlns:a16="http://schemas.microsoft.com/office/drawing/2014/main" id="{5659BD1B-4191-FF40-A2DD-BA20A45B1560}"/>
              </a:ext>
            </a:extLst>
          </p:cNvPr>
          <p:cNvPicPr>
            <a:picLocks noChangeAspect="1"/>
          </p:cNvPicPr>
          <p:nvPr/>
        </p:nvPicPr>
        <p:blipFill rotWithShape="1">
          <a:blip r:embed="rId2">
            <a:extLst>
              <a:ext uri="{28A0092B-C50C-407E-A947-70E740481C1C}">
                <a14:useLocalDpi xmlns:a14="http://schemas.microsoft.com/office/drawing/2010/main" val="0"/>
              </a:ext>
            </a:extLst>
          </a:blip>
          <a:srcRect l="6897" t="28077" r="51473" b="47308"/>
          <a:stretch/>
        </p:blipFill>
        <p:spPr>
          <a:xfrm>
            <a:off x="-2584" y="1266941"/>
            <a:ext cx="9146584" cy="2883650"/>
          </a:xfrm>
          <a:prstGeom prst="rect">
            <a:avLst/>
          </a:prstGeom>
        </p:spPr>
      </p:pic>
    </p:spTree>
    <p:extLst>
      <p:ext uri="{BB962C8B-B14F-4D97-AF65-F5344CB8AC3E}">
        <p14:creationId xmlns:p14="http://schemas.microsoft.com/office/powerpoint/2010/main" val="1393943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3722D57-58D6-9447-A6D5-A97F6C35A8FB}" type="slidenum">
              <a:rPr lang="en-US" smtClean="0"/>
              <a:pPr/>
              <a:t>25</a:t>
            </a:fld>
            <a:endParaRPr lang="en-US"/>
          </a:p>
        </p:txBody>
      </p:sp>
      <p:sp>
        <p:nvSpPr>
          <p:cNvPr id="4" name="Title 3"/>
          <p:cNvSpPr>
            <a:spLocks noGrp="1"/>
          </p:cNvSpPr>
          <p:nvPr>
            <p:ph type="title"/>
          </p:nvPr>
        </p:nvSpPr>
        <p:spPr>
          <a:xfrm>
            <a:off x="457200" y="69952"/>
            <a:ext cx="6858000" cy="430887"/>
          </a:xfrm>
        </p:spPr>
        <p:txBody>
          <a:bodyPr/>
          <a:lstStyle/>
          <a:p>
            <a:pPr algn="ctr"/>
            <a:r>
              <a:rPr lang="en-US" dirty="0">
                <a:solidFill>
                  <a:schemeClr val="bg1"/>
                </a:solidFill>
              </a:rPr>
              <a:t>Applying MENTOS to the ABC model</a:t>
            </a:r>
            <a:endParaRPr lang="en-US" dirty="0">
              <a:solidFill>
                <a:schemeClr val="accent2"/>
              </a:solidFill>
            </a:endParaRPr>
          </a:p>
        </p:txBody>
      </p:sp>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l="1575" t="2237" r="3476" b="10274"/>
          <a:stretch/>
        </p:blipFill>
        <p:spPr>
          <a:xfrm>
            <a:off x="636813" y="1045028"/>
            <a:ext cx="8049987" cy="5563147"/>
          </a:xfrm>
          <a:prstGeom prst="rect">
            <a:avLst/>
          </a:prstGeom>
        </p:spPr>
      </p:pic>
    </p:spTree>
    <p:extLst>
      <p:ext uri="{BB962C8B-B14F-4D97-AF65-F5344CB8AC3E}">
        <p14:creationId xmlns:p14="http://schemas.microsoft.com/office/powerpoint/2010/main" val="3013576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6614E3E-93F4-7447-85AC-DF6DB08D75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379" y="1314199"/>
            <a:ext cx="9288379" cy="5224715"/>
          </a:xfrm>
        </p:spPr>
      </p:pic>
      <p:sp>
        <p:nvSpPr>
          <p:cNvPr id="3" name="Slide Number Placeholder 2">
            <a:extLst>
              <a:ext uri="{FF2B5EF4-FFF2-40B4-BE49-F238E27FC236}">
                <a16:creationId xmlns:a16="http://schemas.microsoft.com/office/drawing/2014/main" id="{A1F29F27-AFAD-884B-8F6C-BCA96199213F}"/>
              </a:ext>
            </a:extLst>
          </p:cNvPr>
          <p:cNvSpPr>
            <a:spLocks noGrp="1"/>
          </p:cNvSpPr>
          <p:nvPr>
            <p:ph type="sldNum" sz="quarter" idx="11"/>
          </p:nvPr>
        </p:nvSpPr>
        <p:spPr/>
        <p:txBody>
          <a:bodyPr/>
          <a:lstStyle/>
          <a:p>
            <a:fld id="{03722D57-58D6-9447-A6D5-A97F6C35A8FB}" type="slidenum">
              <a:rPr lang="en-US" smtClean="0"/>
              <a:pPr/>
              <a:t>26</a:t>
            </a:fld>
            <a:endParaRPr lang="en-US"/>
          </a:p>
        </p:txBody>
      </p:sp>
      <p:sp>
        <p:nvSpPr>
          <p:cNvPr id="4" name="Title 3">
            <a:extLst>
              <a:ext uri="{FF2B5EF4-FFF2-40B4-BE49-F238E27FC236}">
                <a16:creationId xmlns:a16="http://schemas.microsoft.com/office/drawing/2014/main" id="{AC78D4DD-D1DD-DF45-A9A4-12776FFC7746}"/>
              </a:ext>
            </a:extLst>
          </p:cNvPr>
          <p:cNvSpPr>
            <a:spLocks noGrp="1"/>
          </p:cNvSpPr>
          <p:nvPr>
            <p:ph type="title"/>
          </p:nvPr>
        </p:nvSpPr>
        <p:spPr>
          <a:xfrm>
            <a:off x="457200" y="164256"/>
            <a:ext cx="6858000" cy="430887"/>
          </a:xfrm>
        </p:spPr>
        <p:txBody>
          <a:bodyPr/>
          <a:lstStyle/>
          <a:p>
            <a:r>
              <a:rPr lang="en-US" dirty="0"/>
              <a:t>Elementary modes of the ABC model</a:t>
            </a:r>
          </a:p>
        </p:txBody>
      </p:sp>
    </p:spTree>
    <p:extLst>
      <p:ext uri="{BB962C8B-B14F-4D97-AF65-F5344CB8AC3E}">
        <p14:creationId xmlns:p14="http://schemas.microsoft.com/office/powerpoint/2010/main" val="1639766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3722D57-58D6-9447-A6D5-A97F6C35A8FB}" type="slidenum">
              <a:rPr lang="en-US" smtClean="0"/>
              <a:pPr/>
              <a:t>27</a:t>
            </a:fld>
            <a:endParaRPr lang="en-US"/>
          </a:p>
        </p:txBody>
      </p:sp>
      <p:sp>
        <p:nvSpPr>
          <p:cNvPr id="4" name="Title 3"/>
          <p:cNvSpPr>
            <a:spLocks noGrp="1"/>
          </p:cNvSpPr>
          <p:nvPr>
            <p:ph type="title"/>
          </p:nvPr>
        </p:nvSpPr>
        <p:spPr>
          <a:xfrm>
            <a:off x="457200" y="57162"/>
            <a:ext cx="6858000" cy="861774"/>
          </a:xfrm>
        </p:spPr>
        <p:txBody>
          <a:bodyPr/>
          <a:lstStyle/>
          <a:p>
            <a:pPr algn="ctr"/>
            <a:r>
              <a:rPr lang="en-US" dirty="0">
                <a:solidFill>
                  <a:schemeClr val="bg1"/>
                </a:solidFill>
              </a:rPr>
              <a:t>Material view:</a:t>
            </a:r>
            <a:br>
              <a:rPr lang="en-US" dirty="0">
                <a:solidFill>
                  <a:schemeClr val="bg1"/>
                </a:solidFill>
              </a:rPr>
            </a:br>
            <a:r>
              <a:rPr lang="en-US" dirty="0">
                <a:solidFill>
                  <a:schemeClr val="bg1"/>
                </a:solidFill>
              </a:rPr>
              <a:t>Log concentrations and fluxes</a:t>
            </a:r>
            <a:endParaRPr lang="en-US" dirty="0">
              <a:solidFill>
                <a:schemeClr val="accent2"/>
              </a:solidFill>
            </a:endParaRPr>
          </a:p>
        </p:txBody>
      </p:sp>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l="28963" t="3361" r="9849" b="13049"/>
          <a:stretch/>
        </p:blipFill>
        <p:spPr>
          <a:xfrm>
            <a:off x="1323474" y="1111358"/>
            <a:ext cx="6296526" cy="5244994"/>
          </a:xfrm>
          <a:prstGeom prst="rect">
            <a:avLst/>
          </a:prstGeom>
        </p:spPr>
      </p:pic>
    </p:spTree>
    <p:extLst>
      <p:ext uri="{BB962C8B-B14F-4D97-AF65-F5344CB8AC3E}">
        <p14:creationId xmlns:p14="http://schemas.microsoft.com/office/powerpoint/2010/main" val="20046164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3722D57-58D6-9447-A6D5-A97F6C35A8FB}" type="slidenum">
              <a:rPr lang="en-US" smtClean="0"/>
              <a:pPr/>
              <a:t>28</a:t>
            </a:fld>
            <a:endParaRPr lang="en-US"/>
          </a:p>
        </p:txBody>
      </p:sp>
      <p:sp>
        <p:nvSpPr>
          <p:cNvPr id="4" name="Title 3"/>
          <p:cNvSpPr>
            <a:spLocks noGrp="1"/>
          </p:cNvSpPr>
          <p:nvPr>
            <p:ph type="title"/>
          </p:nvPr>
        </p:nvSpPr>
        <p:spPr>
          <a:xfrm>
            <a:off x="457200" y="57162"/>
            <a:ext cx="6858000" cy="861774"/>
          </a:xfrm>
        </p:spPr>
        <p:txBody>
          <a:bodyPr/>
          <a:lstStyle/>
          <a:p>
            <a:pPr algn="ctr"/>
            <a:r>
              <a:rPr lang="en-US" dirty="0">
                <a:solidFill>
                  <a:schemeClr val="bg1"/>
                </a:solidFill>
              </a:rPr>
              <a:t>Energy view:</a:t>
            </a:r>
            <a:br>
              <a:rPr lang="en-US" dirty="0">
                <a:solidFill>
                  <a:schemeClr val="bg1"/>
                </a:solidFill>
              </a:rPr>
            </a:br>
            <a:r>
              <a:rPr lang="en-US" dirty="0">
                <a:solidFill>
                  <a:schemeClr val="bg1"/>
                </a:solidFill>
              </a:rPr>
              <a:t>Chemical potentials and thermodynamic force</a:t>
            </a:r>
            <a:endParaRPr lang="en-US" dirty="0">
              <a:solidFill>
                <a:schemeClr val="accent2"/>
              </a:solidFill>
            </a:endParaRPr>
          </a:p>
        </p:txBody>
      </p:sp>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l="29115" t="3777" r="9770" b="12926"/>
          <a:stretch/>
        </p:blipFill>
        <p:spPr>
          <a:xfrm>
            <a:off x="1395664" y="1119338"/>
            <a:ext cx="6224336" cy="5172846"/>
          </a:xfrm>
          <a:prstGeom prst="rect">
            <a:avLst/>
          </a:prstGeom>
        </p:spPr>
      </p:pic>
    </p:spTree>
    <p:extLst>
      <p:ext uri="{BB962C8B-B14F-4D97-AF65-F5344CB8AC3E}">
        <p14:creationId xmlns:p14="http://schemas.microsoft.com/office/powerpoint/2010/main" val="921354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3722D57-58D6-9447-A6D5-A97F6C35A8FB}" type="slidenum">
              <a:rPr lang="en-US" smtClean="0"/>
              <a:pPr/>
              <a:t>29</a:t>
            </a:fld>
            <a:endParaRPr lang="en-US"/>
          </a:p>
        </p:txBody>
      </p:sp>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l="27929" t="3156" r="8939" b="13121"/>
          <a:stretch/>
        </p:blipFill>
        <p:spPr>
          <a:xfrm>
            <a:off x="1299410" y="1106905"/>
            <a:ext cx="6513095" cy="5266728"/>
          </a:xfrm>
          <a:prstGeom prst="rect">
            <a:avLst/>
          </a:prstGeom>
        </p:spPr>
      </p:pic>
      <p:sp>
        <p:nvSpPr>
          <p:cNvPr id="6" name="Title 3"/>
          <p:cNvSpPr>
            <a:spLocks noGrp="1"/>
          </p:cNvSpPr>
          <p:nvPr>
            <p:ph type="title"/>
          </p:nvPr>
        </p:nvSpPr>
        <p:spPr>
          <a:xfrm>
            <a:off x="457200" y="57162"/>
            <a:ext cx="6858000" cy="861774"/>
          </a:xfrm>
        </p:spPr>
        <p:txBody>
          <a:bodyPr/>
          <a:lstStyle/>
          <a:p>
            <a:pPr algn="ctr"/>
            <a:r>
              <a:rPr lang="en-US" dirty="0">
                <a:solidFill>
                  <a:schemeClr val="bg1"/>
                </a:solidFill>
              </a:rPr>
              <a:t>Entropy production view:</a:t>
            </a:r>
            <a:br>
              <a:rPr lang="en-US" dirty="0">
                <a:solidFill>
                  <a:schemeClr val="bg1"/>
                </a:solidFill>
              </a:rPr>
            </a:br>
            <a:r>
              <a:rPr lang="en-US" dirty="0">
                <a:solidFill>
                  <a:schemeClr val="bg1"/>
                </a:solidFill>
              </a:rPr>
              <a:t>Chemical potentials and thermodynamic force</a:t>
            </a:r>
            <a:endParaRPr lang="en-US" dirty="0">
              <a:solidFill>
                <a:schemeClr val="accent2"/>
              </a:solidFill>
            </a:endParaRPr>
          </a:p>
        </p:txBody>
      </p:sp>
    </p:spTree>
    <p:extLst>
      <p:ext uri="{BB962C8B-B14F-4D97-AF65-F5344CB8AC3E}">
        <p14:creationId xmlns:p14="http://schemas.microsoft.com/office/powerpoint/2010/main" val="1097895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598"/>
            <a:ext cx="8229600" cy="4653582"/>
          </a:xfrm>
        </p:spPr>
        <p:txBody>
          <a:bodyPr/>
          <a:lstStyle/>
          <a:p>
            <a:pPr algn="just"/>
            <a:r>
              <a:rPr lang="en-US" sz="1800" dirty="0">
                <a:latin typeface="Calibri" charset="0"/>
                <a:ea typeface="Calibri" charset="0"/>
                <a:cs typeface="Calibri" charset="0"/>
              </a:rPr>
              <a:t>Constraint-based methods such as flux balance analysis (FBA) have been successfully used to predict the steady-state metabolic fluxes that maximize the growth rate, but net flux predictions by themselves provide no information about the metabolite concentrations. </a:t>
            </a:r>
          </a:p>
          <a:p>
            <a:pPr algn="just">
              <a:buFont typeface="Arial" charset="0"/>
              <a:buChar char="•"/>
            </a:pPr>
            <a:endParaRPr lang="en-US" sz="1800" dirty="0">
              <a:latin typeface="Calibri" charset="0"/>
              <a:ea typeface="Calibri" charset="0"/>
              <a:cs typeface="Calibri" charset="0"/>
            </a:endParaRPr>
          </a:p>
          <a:p>
            <a:pPr algn="just"/>
            <a:r>
              <a:rPr lang="en-US" sz="1800" dirty="0">
                <a:latin typeface="Calibri" charset="0"/>
                <a:ea typeface="Calibri" charset="0"/>
                <a:cs typeface="Calibri" charset="0"/>
              </a:rPr>
              <a:t>Kinetic models can be used to predict metabolite concentrations and fluxes at steady-state, but cannot generally be applied at the genome scale due to the experimental intractability of measuring rate constants in a high-throughput manner</a:t>
            </a:r>
          </a:p>
          <a:p>
            <a:pPr algn="just">
              <a:buFont typeface="Arial" charset="0"/>
              <a:buChar char="•"/>
            </a:pPr>
            <a:endParaRPr lang="en-US" sz="1800" dirty="0">
              <a:latin typeface="Calibri" charset="0"/>
              <a:ea typeface="Calibri" charset="0"/>
              <a:cs typeface="Calibri" charset="0"/>
            </a:endParaRPr>
          </a:p>
          <a:p>
            <a:pPr algn="just"/>
            <a:r>
              <a:rPr lang="en-US" sz="1800" dirty="0">
                <a:latin typeface="Calibri" charset="0"/>
                <a:ea typeface="Calibri" charset="0"/>
                <a:cs typeface="Calibri" charset="0"/>
              </a:rPr>
              <a:t>Genome-scale thermodynamic-based methods have been developed that constrain the reaction direction of metabolic fluxes using measured metabolite concentrations. More recently, a thermodynamic method has been developed that can predict metabolite concentrations by hypothesizing that a metabolic "tug of war" exists between osmotic pressure that tends to drive metabolite concentrations down and the cost associated with enzyme production that drives up ratios of reactant-to-product concentrations. </a:t>
            </a:r>
          </a:p>
        </p:txBody>
      </p:sp>
      <p:sp>
        <p:nvSpPr>
          <p:cNvPr id="3" name="Slide Number Placeholder 2"/>
          <p:cNvSpPr>
            <a:spLocks noGrp="1"/>
          </p:cNvSpPr>
          <p:nvPr>
            <p:ph type="sldNum" sz="quarter" idx="11"/>
          </p:nvPr>
        </p:nvSpPr>
        <p:spPr/>
        <p:txBody>
          <a:bodyPr/>
          <a:lstStyle/>
          <a:p>
            <a:fld id="{03722D57-58D6-9447-A6D5-A97F6C35A8FB}" type="slidenum">
              <a:rPr lang="en-US" smtClean="0"/>
              <a:pPr/>
              <a:t>3</a:t>
            </a:fld>
            <a:endParaRPr lang="en-US"/>
          </a:p>
        </p:txBody>
      </p:sp>
      <p:sp>
        <p:nvSpPr>
          <p:cNvPr id="4" name="Title 3"/>
          <p:cNvSpPr>
            <a:spLocks noGrp="1"/>
          </p:cNvSpPr>
          <p:nvPr>
            <p:ph type="title"/>
          </p:nvPr>
        </p:nvSpPr>
        <p:spPr>
          <a:xfrm>
            <a:off x="200527" y="95676"/>
            <a:ext cx="7740315" cy="861774"/>
          </a:xfrm>
        </p:spPr>
        <p:txBody>
          <a:bodyPr/>
          <a:lstStyle/>
          <a:p>
            <a:r>
              <a:rPr lang="en-US" dirty="0"/>
              <a:t>Predicting absolute metabolite concentrations is hard</a:t>
            </a:r>
          </a:p>
        </p:txBody>
      </p:sp>
    </p:spTree>
    <p:extLst>
      <p:ext uri="{BB962C8B-B14F-4D97-AF65-F5344CB8AC3E}">
        <p14:creationId xmlns:p14="http://schemas.microsoft.com/office/powerpoint/2010/main" val="10220222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324" y="2687998"/>
            <a:ext cx="8647176" cy="2646878"/>
          </a:xfrm>
        </p:spPr>
        <p:txBody>
          <a:bodyPr/>
          <a:lstStyle/>
          <a:p>
            <a:r>
              <a:rPr lang="en-US" dirty="0"/>
              <a:t>Testing the hypothesis with measured rates and </a:t>
            </a:r>
            <a:br>
              <a:rPr lang="en-US" dirty="0"/>
            </a:br>
            <a:r>
              <a:rPr lang="en-US" dirty="0"/>
              <a:t>concentrations from </a:t>
            </a:r>
            <a:r>
              <a:rPr lang="en-US" i="1" dirty="0"/>
              <a:t>E. coli</a:t>
            </a:r>
            <a:br>
              <a:rPr lang="en-US" i="1" dirty="0"/>
            </a:br>
            <a:r>
              <a:rPr lang="en-US" dirty="0"/>
              <a:t> </a:t>
            </a:r>
            <a:br>
              <a:rPr lang="en-US" dirty="0"/>
            </a:br>
            <a:r>
              <a:rPr lang="en-US" sz="1800" b="0" dirty="0"/>
              <a:t>Park, J. O., Rubin, S. A., Xu, Y.-F., Amador-</a:t>
            </a:r>
            <a:r>
              <a:rPr lang="en-US" sz="1800" b="0" dirty="0" err="1"/>
              <a:t>Noguez</a:t>
            </a:r>
            <a:r>
              <a:rPr lang="en-US" sz="1800" b="0" dirty="0"/>
              <a:t>, D., Fan, J., </a:t>
            </a:r>
            <a:r>
              <a:rPr lang="en-US" sz="1800" b="0" dirty="0" err="1"/>
              <a:t>Shlomi</a:t>
            </a:r>
            <a:r>
              <a:rPr lang="en-US" sz="1800" b="0" dirty="0"/>
              <a:t>, T., &amp; Rabinowitz, J. D. (2016). Metabolite concentrations, fluxes and free energies imply efficient enzyme usage. </a:t>
            </a:r>
            <a:r>
              <a:rPr lang="en-US" sz="1800" b="0" i="1" dirty="0"/>
              <a:t>Nature Chemical Biology</a:t>
            </a:r>
            <a:r>
              <a:rPr lang="en-US" sz="1800" b="0" dirty="0"/>
              <a:t>, </a:t>
            </a:r>
            <a:r>
              <a:rPr lang="en-US" sz="1800" b="0" i="1" dirty="0"/>
              <a:t>advance on</a:t>
            </a:r>
            <a:r>
              <a:rPr lang="en-US" sz="1800" b="0" dirty="0"/>
              <a:t>(7), 482–489. https://</a:t>
            </a:r>
            <a:r>
              <a:rPr lang="en-US" sz="1800" b="0" dirty="0" err="1"/>
              <a:t>doi.org</a:t>
            </a:r>
            <a:r>
              <a:rPr lang="en-US" sz="1800" b="0" dirty="0"/>
              <a:t>/10.1038/nchembio.2077</a:t>
            </a:r>
            <a:br>
              <a:rPr lang="en-US" dirty="0"/>
            </a:br>
            <a:endParaRPr lang="en-US" i="1" dirty="0"/>
          </a:p>
        </p:txBody>
      </p:sp>
      <p:sp>
        <p:nvSpPr>
          <p:cNvPr id="3" name="Slide Number Placeholder 2"/>
          <p:cNvSpPr>
            <a:spLocks noGrp="1"/>
          </p:cNvSpPr>
          <p:nvPr>
            <p:ph type="sldNum" sz="quarter" idx="12"/>
          </p:nvPr>
        </p:nvSpPr>
        <p:spPr/>
        <p:txBody>
          <a:bodyPr/>
          <a:lstStyle/>
          <a:p>
            <a:fld id="{03722D57-58D6-9447-A6D5-A97F6C35A8FB}" type="slidenum">
              <a:rPr lang="en-US" smtClean="0"/>
              <a:pPr/>
              <a:t>30</a:t>
            </a:fld>
            <a:endParaRPr lang="en-US" dirty="0"/>
          </a:p>
        </p:txBody>
      </p:sp>
    </p:spTree>
    <p:extLst>
      <p:ext uri="{BB962C8B-B14F-4D97-AF65-F5344CB8AC3E}">
        <p14:creationId xmlns:p14="http://schemas.microsoft.com/office/powerpoint/2010/main" val="16942107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3722D57-58D6-9447-A6D5-A97F6C35A8FB}" type="slidenum">
              <a:rPr lang="en-US" smtClean="0"/>
              <a:pPr/>
              <a:t>31</a:t>
            </a:fld>
            <a:endParaRPr lang="en-US"/>
          </a:p>
        </p:txBody>
      </p:sp>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l="10603" t="18386" r="30887" b="16105"/>
          <a:stretch/>
        </p:blipFill>
        <p:spPr>
          <a:xfrm>
            <a:off x="1456153" y="1120141"/>
            <a:ext cx="6156227" cy="5693622"/>
          </a:xfrm>
          <a:prstGeom prst="rect">
            <a:avLst/>
          </a:prstGeom>
        </p:spPr>
      </p:pic>
      <p:sp>
        <p:nvSpPr>
          <p:cNvPr id="6" name="Title 3"/>
          <p:cNvSpPr>
            <a:spLocks noGrp="1"/>
          </p:cNvSpPr>
          <p:nvPr>
            <p:ph type="title"/>
          </p:nvPr>
        </p:nvSpPr>
        <p:spPr>
          <a:xfrm>
            <a:off x="457200" y="57162"/>
            <a:ext cx="6858000" cy="861774"/>
          </a:xfrm>
        </p:spPr>
        <p:txBody>
          <a:bodyPr/>
          <a:lstStyle/>
          <a:p>
            <a:pPr algn="ctr"/>
            <a:r>
              <a:rPr lang="en-US" dirty="0">
                <a:solidFill>
                  <a:schemeClr val="bg1"/>
                </a:solidFill>
              </a:rPr>
              <a:t>Material view:</a:t>
            </a:r>
            <a:br>
              <a:rPr lang="en-US" dirty="0">
                <a:solidFill>
                  <a:schemeClr val="bg1"/>
                </a:solidFill>
              </a:rPr>
            </a:br>
            <a:r>
              <a:rPr lang="en-US" dirty="0">
                <a:solidFill>
                  <a:schemeClr val="bg1"/>
                </a:solidFill>
              </a:rPr>
              <a:t>Log concentrations and fluxes</a:t>
            </a:r>
            <a:endParaRPr lang="en-US" dirty="0">
              <a:solidFill>
                <a:schemeClr val="accent2"/>
              </a:solidFill>
            </a:endParaRPr>
          </a:p>
        </p:txBody>
      </p:sp>
    </p:spTree>
    <p:extLst>
      <p:ext uri="{BB962C8B-B14F-4D97-AF65-F5344CB8AC3E}">
        <p14:creationId xmlns:p14="http://schemas.microsoft.com/office/powerpoint/2010/main" val="2027507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3722D57-58D6-9447-A6D5-A97F6C35A8FB}" type="slidenum">
              <a:rPr lang="en-US" smtClean="0"/>
              <a:pPr/>
              <a:t>32</a:t>
            </a:fld>
            <a:endParaRPr lang="en-US"/>
          </a:p>
        </p:txBody>
      </p:sp>
      <p:sp>
        <p:nvSpPr>
          <p:cNvPr id="4" name="Title 3"/>
          <p:cNvSpPr>
            <a:spLocks noGrp="1"/>
          </p:cNvSpPr>
          <p:nvPr>
            <p:ph type="title"/>
          </p:nvPr>
        </p:nvSpPr>
        <p:spPr>
          <a:xfrm>
            <a:off x="457200" y="57162"/>
            <a:ext cx="6858000" cy="861774"/>
          </a:xfrm>
        </p:spPr>
        <p:txBody>
          <a:bodyPr/>
          <a:lstStyle/>
          <a:p>
            <a:pPr algn="ctr"/>
            <a:r>
              <a:rPr lang="en-US" dirty="0">
                <a:solidFill>
                  <a:schemeClr val="bg1"/>
                </a:solidFill>
              </a:rPr>
              <a:t>Energy view: Chemical potentials and Delta G are not evenly distributed</a:t>
            </a:r>
            <a:endParaRPr lang="en-US" dirty="0"/>
          </a:p>
        </p:txBody>
      </p:sp>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l="12846" t="16086" r="31594" b="19634"/>
          <a:stretch/>
        </p:blipFill>
        <p:spPr>
          <a:xfrm>
            <a:off x="1139253" y="955633"/>
            <a:ext cx="6175947" cy="5902367"/>
          </a:xfrm>
          <a:prstGeom prst="rect">
            <a:avLst/>
          </a:prstGeom>
        </p:spPr>
      </p:pic>
    </p:spTree>
    <p:extLst>
      <p:ext uri="{BB962C8B-B14F-4D97-AF65-F5344CB8AC3E}">
        <p14:creationId xmlns:p14="http://schemas.microsoft.com/office/powerpoint/2010/main" val="8434919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598"/>
            <a:ext cx="8229600" cy="2326791"/>
          </a:xfrm>
        </p:spPr>
        <p:txBody>
          <a:bodyPr/>
          <a:lstStyle/>
          <a:p>
            <a:r>
              <a:rPr lang="en-US" sz="1800" dirty="0"/>
              <a:t>Used the law of mass action to develop </a:t>
            </a:r>
            <a:r>
              <a:rPr lang="en-US" sz="1800" dirty="0" err="1"/>
              <a:t>thermokinetic</a:t>
            </a:r>
            <a:r>
              <a:rPr lang="en-US" sz="1800" dirty="0"/>
              <a:t> models that can predict non-steady-state dynamics in the absence of rate constants</a:t>
            </a:r>
          </a:p>
          <a:p>
            <a:r>
              <a:rPr lang="en-US" sz="1800" dirty="0"/>
              <a:t>Maximized entropy production to find a steady state that is both kinetically and thermodynamically optimal</a:t>
            </a:r>
          </a:p>
          <a:p>
            <a:r>
              <a:rPr lang="en-US" sz="1800" dirty="0">
                <a:latin typeface="Calibri" charset="0"/>
                <a:ea typeface="Calibri" charset="0"/>
                <a:cs typeface="Calibri" charset="0"/>
              </a:rPr>
              <a:t>Proposed the (null) hypothesis that what drives metabolite concentrations and fluxes in natural systems is an evolutionary pressure to extract energy from the environment as quickly and efficiently as possible.  When this hypothesis fails, then there is interesting biology going on.</a:t>
            </a:r>
            <a:endParaRPr lang="en-US" sz="1800" b="1" dirty="0">
              <a:latin typeface="Calibri" charset="0"/>
              <a:ea typeface="Calibri" charset="0"/>
              <a:cs typeface="Calibri" charset="0"/>
            </a:endParaRPr>
          </a:p>
        </p:txBody>
      </p:sp>
      <p:sp>
        <p:nvSpPr>
          <p:cNvPr id="3" name="Slide Number Placeholder 2"/>
          <p:cNvSpPr>
            <a:spLocks noGrp="1"/>
          </p:cNvSpPr>
          <p:nvPr>
            <p:ph type="sldNum" sz="quarter" idx="11"/>
          </p:nvPr>
        </p:nvSpPr>
        <p:spPr/>
        <p:txBody>
          <a:bodyPr/>
          <a:lstStyle/>
          <a:p>
            <a:fld id="{03722D57-58D6-9447-A6D5-A97F6C35A8FB}" type="slidenum">
              <a:rPr lang="en-US" smtClean="0"/>
              <a:pPr/>
              <a:t>33</a:t>
            </a:fld>
            <a:endParaRPr lang="en-US"/>
          </a:p>
        </p:txBody>
      </p:sp>
      <p:sp>
        <p:nvSpPr>
          <p:cNvPr id="4" name="Title 3"/>
          <p:cNvSpPr>
            <a:spLocks noGrp="1"/>
          </p:cNvSpPr>
          <p:nvPr>
            <p:ph type="title"/>
          </p:nvPr>
        </p:nvSpPr>
        <p:spPr/>
        <p:txBody>
          <a:bodyPr/>
          <a:lstStyle/>
          <a:p>
            <a:r>
              <a:rPr lang="en-US" dirty="0"/>
              <a:t>Take home message</a:t>
            </a:r>
          </a:p>
        </p:txBody>
      </p:sp>
    </p:spTree>
    <p:extLst>
      <p:ext uri="{BB962C8B-B14F-4D97-AF65-F5344CB8AC3E}">
        <p14:creationId xmlns:p14="http://schemas.microsoft.com/office/powerpoint/2010/main" val="384765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60BC708-EA55-2845-A00C-6C5D9BF58C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1726" y="1052471"/>
            <a:ext cx="6259870" cy="4249444"/>
          </a:xfrm>
        </p:spPr>
      </p:pic>
      <p:sp>
        <p:nvSpPr>
          <p:cNvPr id="3" name="Slide Number Placeholder 2">
            <a:extLst>
              <a:ext uri="{FF2B5EF4-FFF2-40B4-BE49-F238E27FC236}">
                <a16:creationId xmlns:a16="http://schemas.microsoft.com/office/drawing/2014/main" id="{19D64F87-7812-9D4E-BACA-09B9262EDBE1}"/>
              </a:ext>
            </a:extLst>
          </p:cNvPr>
          <p:cNvSpPr>
            <a:spLocks noGrp="1"/>
          </p:cNvSpPr>
          <p:nvPr>
            <p:ph type="sldNum" sz="quarter" idx="11"/>
          </p:nvPr>
        </p:nvSpPr>
        <p:spPr/>
        <p:txBody>
          <a:bodyPr/>
          <a:lstStyle/>
          <a:p>
            <a:fld id="{03722D57-58D6-9447-A6D5-A97F6C35A8FB}" type="slidenum">
              <a:rPr lang="en-US" smtClean="0"/>
              <a:pPr/>
              <a:t>4</a:t>
            </a:fld>
            <a:endParaRPr lang="en-US"/>
          </a:p>
        </p:txBody>
      </p:sp>
      <p:sp>
        <p:nvSpPr>
          <p:cNvPr id="4" name="Title 3">
            <a:extLst>
              <a:ext uri="{FF2B5EF4-FFF2-40B4-BE49-F238E27FC236}">
                <a16:creationId xmlns:a16="http://schemas.microsoft.com/office/drawing/2014/main" id="{D103436C-F0A8-3041-8BF0-BEE454273514}"/>
              </a:ext>
            </a:extLst>
          </p:cNvPr>
          <p:cNvSpPr>
            <a:spLocks noGrp="1"/>
          </p:cNvSpPr>
          <p:nvPr>
            <p:ph type="title"/>
          </p:nvPr>
        </p:nvSpPr>
        <p:spPr>
          <a:xfrm>
            <a:off x="288758" y="0"/>
            <a:ext cx="7419474" cy="1292662"/>
          </a:xfrm>
        </p:spPr>
        <p:txBody>
          <a:bodyPr/>
          <a:lstStyle/>
          <a:p>
            <a:r>
              <a:rPr lang="en-US" dirty="0"/>
              <a:t>Metabolite concentrations  have the strongest physiological effect on net fluxes, not enzymes</a:t>
            </a:r>
          </a:p>
        </p:txBody>
      </p:sp>
    </p:spTree>
    <p:extLst>
      <p:ext uri="{BB962C8B-B14F-4D97-AF65-F5344CB8AC3E}">
        <p14:creationId xmlns:p14="http://schemas.microsoft.com/office/powerpoint/2010/main" val="3135524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D69145-024E-9842-9301-CA226D51F437}"/>
              </a:ext>
            </a:extLst>
          </p:cNvPr>
          <p:cNvSpPr>
            <a:spLocks noGrp="1"/>
          </p:cNvSpPr>
          <p:nvPr>
            <p:ph idx="1"/>
          </p:nvPr>
        </p:nvSpPr>
        <p:spPr>
          <a:xfrm>
            <a:off x="457200" y="1371598"/>
            <a:ext cx="8229600" cy="2973122"/>
          </a:xfrm>
        </p:spPr>
        <p:txBody>
          <a:bodyPr/>
          <a:lstStyle/>
          <a:p>
            <a:r>
              <a:rPr lang="en-US" dirty="0"/>
              <a:t>Use the law of mass action to develop </a:t>
            </a:r>
            <a:r>
              <a:rPr lang="en-US" dirty="0" err="1"/>
              <a:t>thermokinetic</a:t>
            </a:r>
            <a:r>
              <a:rPr lang="en-US" dirty="0"/>
              <a:t> models that can predict non-steady-state dynamics in the absence of rate constants</a:t>
            </a:r>
          </a:p>
          <a:p>
            <a:r>
              <a:rPr lang="en-US" dirty="0"/>
              <a:t>Maximize entropy production to find a steady state that is both kinetically and thermodynamically optimal</a:t>
            </a:r>
          </a:p>
          <a:p>
            <a:r>
              <a:rPr lang="en-US" sz="2400" dirty="0">
                <a:latin typeface="Calibri" charset="0"/>
                <a:ea typeface="Calibri" charset="0"/>
                <a:cs typeface="Calibri" charset="0"/>
              </a:rPr>
              <a:t>Test the (null) hypothesis that what drives metabolite concentrations and fluxes in natural systems is an evolutionary pressure to extract energy from the environment as quickly and efficiently as possible.</a:t>
            </a:r>
            <a:endParaRPr lang="en-US" dirty="0"/>
          </a:p>
        </p:txBody>
      </p:sp>
      <p:sp>
        <p:nvSpPr>
          <p:cNvPr id="3" name="Slide Number Placeholder 2">
            <a:extLst>
              <a:ext uri="{FF2B5EF4-FFF2-40B4-BE49-F238E27FC236}">
                <a16:creationId xmlns:a16="http://schemas.microsoft.com/office/drawing/2014/main" id="{FEC9293B-BF21-9F47-8ABF-847AE3288804}"/>
              </a:ext>
            </a:extLst>
          </p:cNvPr>
          <p:cNvSpPr>
            <a:spLocks noGrp="1"/>
          </p:cNvSpPr>
          <p:nvPr>
            <p:ph type="sldNum" sz="quarter" idx="11"/>
          </p:nvPr>
        </p:nvSpPr>
        <p:spPr/>
        <p:txBody>
          <a:bodyPr/>
          <a:lstStyle/>
          <a:p>
            <a:fld id="{03722D57-58D6-9447-A6D5-A97F6C35A8FB}" type="slidenum">
              <a:rPr lang="en-US" smtClean="0"/>
              <a:pPr/>
              <a:t>5</a:t>
            </a:fld>
            <a:endParaRPr lang="en-US"/>
          </a:p>
        </p:txBody>
      </p:sp>
      <p:sp>
        <p:nvSpPr>
          <p:cNvPr id="4" name="Title 3">
            <a:extLst>
              <a:ext uri="{FF2B5EF4-FFF2-40B4-BE49-F238E27FC236}">
                <a16:creationId xmlns:a16="http://schemas.microsoft.com/office/drawing/2014/main" id="{8E3E67C8-D0BB-4148-8476-9C0D9582AADC}"/>
              </a:ext>
            </a:extLst>
          </p:cNvPr>
          <p:cNvSpPr>
            <a:spLocks noGrp="1"/>
          </p:cNvSpPr>
          <p:nvPr>
            <p:ph type="title"/>
          </p:nvPr>
        </p:nvSpPr>
        <p:spPr/>
        <p:txBody>
          <a:bodyPr/>
          <a:lstStyle/>
          <a:p>
            <a:r>
              <a:rPr lang="en-US" dirty="0"/>
              <a:t>Alternative approach to modeling metabolism</a:t>
            </a:r>
          </a:p>
        </p:txBody>
      </p:sp>
    </p:spTree>
    <p:extLst>
      <p:ext uri="{BB962C8B-B14F-4D97-AF65-F5344CB8AC3E}">
        <p14:creationId xmlns:p14="http://schemas.microsoft.com/office/powerpoint/2010/main" val="3755869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1738" y="3102743"/>
            <a:ext cx="6858000" cy="1723549"/>
          </a:xfrm>
        </p:spPr>
        <p:txBody>
          <a:bodyPr/>
          <a:lstStyle/>
          <a:p>
            <a:r>
              <a:rPr lang="en-US" sz="2800" dirty="0"/>
              <a:t>Use the law of mass action to develop </a:t>
            </a:r>
            <a:r>
              <a:rPr lang="en-US" sz="2800" dirty="0" err="1"/>
              <a:t>thermokinetic</a:t>
            </a:r>
            <a:r>
              <a:rPr lang="en-US" sz="2800" dirty="0"/>
              <a:t> models that can predict non-steady-state dynamics in the absence of rate constants</a:t>
            </a:r>
          </a:p>
        </p:txBody>
      </p:sp>
      <p:sp>
        <p:nvSpPr>
          <p:cNvPr id="3" name="Slide Number Placeholder 2"/>
          <p:cNvSpPr>
            <a:spLocks noGrp="1"/>
          </p:cNvSpPr>
          <p:nvPr>
            <p:ph type="sldNum" sz="quarter" idx="12"/>
          </p:nvPr>
        </p:nvSpPr>
        <p:spPr/>
        <p:txBody>
          <a:bodyPr/>
          <a:lstStyle/>
          <a:p>
            <a:fld id="{03722D57-58D6-9447-A6D5-A97F6C35A8FB}" type="slidenum">
              <a:rPr lang="en-US" smtClean="0"/>
              <a:pPr/>
              <a:t>6</a:t>
            </a:fld>
            <a:endParaRPr lang="en-US" dirty="0"/>
          </a:p>
        </p:txBody>
      </p:sp>
    </p:spTree>
    <p:extLst>
      <p:ext uri="{BB962C8B-B14F-4D97-AF65-F5344CB8AC3E}">
        <p14:creationId xmlns:p14="http://schemas.microsoft.com/office/powerpoint/2010/main" val="510478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3722D57-58D6-9447-A6D5-A97F6C35A8FB}" type="slidenum">
              <a:rPr lang="en-US" smtClean="0"/>
              <a:pPr/>
              <a:t>7</a:t>
            </a:fld>
            <a:endParaRPr lang="en-US"/>
          </a:p>
        </p:txBody>
      </p:sp>
      <p:sp>
        <p:nvSpPr>
          <p:cNvPr id="4" name="Title 3"/>
          <p:cNvSpPr>
            <a:spLocks noGrp="1"/>
          </p:cNvSpPr>
          <p:nvPr>
            <p:ph type="title"/>
          </p:nvPr>
        </p:nvSpPr>
        <p:spPr>
          <a:xfrm>
            <a:off x="649224" y="45384"/>
            <a:ext cx="7243492" cy="861774"/>
          </a:xfrm>
        </p:spPr>
        <p:txBody>
          <a:bodyPr/>
          <a:lstStyle/>
          <a:p>
            <a:r>
              <a:rPr lang="en-US" dirty="0"/>
              <a:t>The law of mass action implies every reaction has two unknown rate constants.</a:t>
            </a: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8" y="19365317"/>
            <a:ext cx="6950767" cy="4491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6" name="Object 5"/>
          <p:cNvGraphicFramePr>
            <a:graphicFrameLocks noChangeAspect="1"/>
          </p:cNvGraphicFramePr>
          <p:nvPr>
            <p:extLst/>
          </p:nvPr>
        </p:nvGraphicFramePr>
        <p:xfrm>
          <a:off x="3215232" y="19354800"/>
          <a:ext cx="3706108" cy="1884758"/>
        </p:xfrm>
        <a:graphic>
          <a:graphicData uri="http://schemas.openxmlformats.org/presentationml/2006/ole">
            <mc:AlternateContent xmlns:mc="http://schemas.openxmlformats.org/markup-compatibility/2006">
              <mc:Choice xmlns:v="urn:schemas-microsoft-com:vml" Requires="v">
                <p:oleObj spid="_x0000_s199719" name="CS ChemDraw Drawing" r:id="rId4" imgW="1929141" imgH="1142603" progId="ChemDraw.Document.6.0">
                  <p:embed/>
                </p:oleObj>
              </mc:Choice>
              <mc:Fallback>
                <p:oleObj name="CS ChemDraw Drawing" r:id="rId4" imgW="1929141" imgH="1142603" progId="ChemDraw.Document.6.0">
                  <p:embed/>
                  <p:pic>
                    <p:nvPicPr>
                      <p:cNvPr id="0" name=""/>
                      <p:cNvPicPr>
                        <a:picLocks noChangeAspect="1" noChangeArrowheads="1"/>
                      </p:cNvPicPr>
                      <p:nvPr/>
                    </p:nvPicPr>
                    <p:blipFill>
                      <a:blip r:embed="rId3"/>
                      <a:srcRect/>
                      <a:stretch>
                        <a:fillRect/>
                      </a:stretch>
                    </p:blipFill>
                    <p:spPr bwMode="auto">
                      <a:xfrm>
                        <a:off x="3215232" y="19354800"/>
                        <a:ext cx="3706108" cy="1884758"/>
                      </a:xfrm>
                      <a:prstGeom prst="rect">
                        <a:avLst/>
                      </a:prstGeom>
                      <a:noFill/>
                      <a:ln>
                        <a:noFill/>
                      </a:ln>
                      <a:extLst/>
                    </p:spPr>
                  </p:pic>
                </p:oleObj>
              </mc:Fallback>
            </mc:AlternateContent>
          </a:graphicData>
        </a:graphic>
      </p:graphicFrame>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575816"/>
            <a:ext cx="9144000" cy="3682239"/>
          </a:xfrm>
          <a:prstGeom prst="rect">
            <a:avLst/>
          </a:prstGeom>
        </p:spPr>
      </p:pic>
    </p:spTree>
    <p:extLst>
      <p:ext uri="{BB962C8B-B14F-4D97-AF65-F5344CB8AC3E}">
        <p14:creationId xmlns:p14="http://schemas.microsoft.com/office/powerpoint/2010/main" val="827436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3722D57-58D6-9447-A6D5-A97F6C35A8FB}" type="slidenum">
              <a:rPr lang="en-US" smtClean="0"/>
              <a:pPr/>
              <a:t>8</a:t>
            </a:fld>
            <a:endParaRPr lang="en-US"/>
          </a:p>
        </p:txBody>
      </p:sp>
      <p:sp>
        <p:nvSpPr>
          <p:cNvPr id="4" name="Title 3"/>
          <p:cNvSpPr>
            <a:spLocks noGrp="1"/>
          </p:cNvSpPr>
          <p:nvPr>
            <p:ph type="title"/>
          </p:nvPr>
        </p:nvSpPr>
        <p:spPr>
          <a:xfrm>
            <a:off x="649224" y="45384"/>
            <a:ext cx="8403336" cy="861774"/>
          </a:xfrm>
        </p:spPr>
        <p:txBody>
          <a:bodyPr/>
          <a:lstStyle/>
          <a:p>
            <a:r>
              <a:rPr lang="en-US" dirty="0"/>
              <a:t>Solving for the rate constants using</a:t>
            </a:r>
            <a:br>
              <a:rPr lang="en-US" dirty="0"/>
            </a:br>
            <a:r>
              <a:rPr lang="en-US" dirty="0"/>
              <a:t>net rate and the thermodynamic force </a:t>
            </a: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8" y="19365317"/>
            <a:ext cx="6950767" cy="4491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6" name="Object 5"/>
          <p:cNvGraphicFramePr>
            <a:graphicFrameLocks noChangeAspect="1"/>
          </p:cNvGraphicFramePr>
          <p:nvPr>
            <p:extLst/>
          </p:nvPr>
        </p:nvGraphicFramePr>
        <p:xfrm>
          <a:off x="3215232" y="19354800"/>
          <a:ext cx="3706108" cy="1884758"/>
        </p:xfrm>
        <a:graphic>
          <a:graphicData uri="http://schemas.openxmlformats.org/presentationml/2006/ole">
            <mc:AlternateContent xmlns:mc="http://schemas.openxmlformats.org/markup-compatibility/2006">
              <mc:Choice xmlns:v="urn:schemas-microsoft-com:vml" Requires="v">
                <p:oleObj spid="_x0000_s200742" name="CS ChemDraw Drawing" r:id="rId4" imgW="1929141" imgH="1142603" progId="ChemDraw.Document.6.0">
                  <p:embed/>
                </p:oleObj>
              </mc:Choice>
              <mc:Fallback>
                <p:oleObj name="CS ChemDraw Drawing" r:id="rId4" imgW="1929141" imgH="1142603" progId="ChemDraw.Document.6.0">
                  <p:embed/>
                  <p:pic>
                    <p:nvPicPr>
                      <p:cNvPr id="0" name=""/>
                      <p:cNvPicPr>
                        <a:picLocks noChangeAspect="1" noChangeArrowheads="1"/>
                      </p:cNvPicPr>
                      <p:nvPr/>
                    </p:nvPicPr>
                    <p:blipFill>
                      <a:blip r:embed="rId3"/>
                      <a:srcRect/>
                      <a:stretch>
                        <a:fillRect/>
                      </a:stretch>
                    </p:blipFill>
                    <p:spPr bwMode="auto">
                      <a:xfrm>
                        <a:off x="3215232" y="19354800"/>
                        <a:ext cx="3706108" cy="1884758"/>
                      </a:xfrm>
                      <a:prstGeom prst="rect">
                        <a:avLst/>
                      </a:prstGeom>
                      <a:noFill/>
                      <a:ln>
                        <a:noFill/>
                      </a:ln>
                      <a:extLst/>
                    </p:spPr>
                  </p:pic>
                </p:oleObj>
              </mc:Fallback>
            </mc:AlternateContent>
          </a:graphicData>
        </a:graphic>
      </p:graphicFrame>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423" y="1045594"/>
            <a:ext cx="8680362" cy="3269732"/>
          </a:xfrm>
          <a:prstGeom prst="rect">
            <a:avLst/>
          </a:prstGeom>
        </p:spPr>
      </p:pic>
    </p:spTree>
    <p:extLst>
      <p:ext uri="{BB962C8B-B14F-4D97-AF65-F5344CB8AC3E}">
        <p14:creationId xmlns:p14="http://schemas.microsoft.com/office/powerpoint/2010/main" val="1761699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3722D57-58D6-9447-A6D5-A97F6C35A8FB}" type="slidenum">
              <a:rPr lang="en-US" smtClean="0"/>
              <a:pPr/>
              <a:t>9</a:t>
            </a:fld>
            <a:endParaRPr lang="en-US"/>
          </a:p>
        </p:txBody>
      </p:sp>
      <p:sp>
        <p:nvSpPr>
          <p:cNvPr id="4" name="Title 3"/>
          <p:cNvSpPr>
            <a:spLocks noGrp="1"/>
          </p:cNvSpPr>
          <p:nvPr>
            <p:ph type="title"/>
          </p:nvPr>
        </p:nvSpPr>
        <p:spPr>
          <a:xfrm>
            <a:off x="649224" y="45384"/>
            <a:ext cx="8403336" cy="861774"/>
          </a:xfrm>
        </p:spPr>
        <p:txBody>
          <a:bodyPr/>
          <a:lstStyle/>
          <a:p>
            <a:r>
              <a:rPr lang="en-US" dirty="0"/>
              <a:t>Solving for the rate constants using</a:t>
            </a:r>
            <a:br>
              <a:rPr lang="en-US" dirty="0"/>
            </a:br>
            <a:r>
              <a:rPr lang="en-US" dirty="0"/>
              <a:t>net rate and the thermodynamic force </a:t>
            </a: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8" y="19365317"/>
            <a:ext cx="6950767" cy="4491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6" name="Object 5"/>
          <p:cNvGraphicFramePr>
            <a:graphicFrameLocks noChangeAspect="1"/>
          </p:cNvGraphicFramePr>
          <p:nvPr>
            <p:extLst/>
          </p:nvPr>
        </p:nvGraphicFramePr>
        <p:xfrm>
          <a:off x="3215232" y="19354800"/>
          <a:ext cx="3706108" cy="1884758"/>
        </p:xfrm>
        <a:graphic>
          <a:graphicData uri="http://schemas.openxmlformats.org/presentationml/2006/ole">
            <mc:AlternateContent xmlns:mc="http://schemas.openxmlformats.org/markup-compatibility/2006">
              <mc:Choice xmlns:v="urn:schemas-microsoft-com:vml" Requires="v">
                <p:oleObj spid="_x0000_s217102" name="CS ChemDraw Drawing" r:id="rId4" imgW="1929141" imgH="1142603" progId="ChemDraw.Document.6.0">
                  <p:embed/>
                </p:oleObj>
              </mc:Choice>
              <mc:Fallback>
                <p:oleObj name="CS ChemDraw Drawing" r:id="rId4" imgW="1929141" imgH="1142603" progId="ChemDraw.Document.6.0">
                  <p:embed/>
                  <p:pic>
                    <p:nvPicPr>
                      <p:cNvPr id="6" name="Object 5"/>
                      <p:cNvPicPr>
                        <a:picLocks noChangeAspect="1" noChangeArrowheads="1"/>
                      </p:cNvPicPr>
                      <p:nvPr/>
                    </p:nvPicPr>
                    <p:blipFill>
                      <a:blip r:embed="rId3"/>
                      <a:srcRect/>
                      <a:stretch>
                        <a:fillRect/>
                      </a:stretch>
                    </p:blipFill>
                    <p:spPr bwMode="auto">
                      <a:xfrm>
                        <a:off x="3215232" y="19354800"/>
                        <a:ext cx="3706108" cy="1884758"/>
                      </a:xfrm>
                      <a:prstGeom prst="rect">
                        <a:avLst/>
                      </a:prstGeom>
                      <a:noFill/>
                      <a:ln>
                        <a:noFill/>
                      </a:ln>
                      <a:extLst/>
                    </p:spPr>
                  </p:pic>
                </p:oleObj>
              </mc:Fallback>
            </mc:AlternateContent>
          </a:graphicData>
        </a:graphic>
      </p:graphicFrame>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118" y="917676"/>
            <a:ext cx="8650636" cy="4312050"/>
          </a:xfrm>
          <a:prstGeom prst="rect">
            <a:avLst/>
          </a:prstGeom>
        </p:spPr>
      </p:pic>
    </p:spTree>
    <p:extLst>
      <p:ext uri="{BB962C8B-B14F-4D97-AF65-F5344CB8AC3E}">
        <p14:creationId xmlns:p14="http://schemas.microsoft.com/office/powerpoint/2010/main" val="2784416778"/>
      </p:ext>
    </p:extLst>
  </p:cSld>
  <p:clrMapOvr>
    <a:masterClrMapping/>
  </p:clrMapOvr>
</p:sld>
</file>

<file path=ppt/theme/theme1.xml><?xml version="1.0" encoding="utf-8"?>
<a:theme xmlns:a="http://schemas.openxmlformats.org/drawingml/2006/main" name="PNNL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PNNL Copper Theme">
  <a:themeElements>
    <a:clrScheme name="PNNL Brand Theme 2">
      <a:dk1>
        <a:srgbClr val="707276"/>
      </a:dk1>
      <a:lt1>
        <a:srgbClr val="FFFFFF"/>
      </a:lt1>
      <a:dk2>
        <a:srgbClr val="D57500"/>
      </a:dk2>
      <a:lt2>
        <a:srgbClr val="B2B3B5"/>
      </a:lt2>
      <a:accent1>
        <a:srgbClr val="A83C0F"/>
      </a:accent1>
      <a:accent2>
        <a:srgbClr val="242424"/>
      </a:accent2>
      <a:accent3>
        <a:srgbClr val="F1AB00"/>
      </a:accent3>
      <a:accent4>
        <a:srgbClr val="007229"/>
      </a:accent4>
      <a:accent5>
        <a:srgbClr val="C10435"/>
      </a:accent5>
      <a:accent6>
        <a:srgbClr val="007FAC"/>
      </a:accent6>
      <a:hlink>
        <a:srgbClr val="003698"/>
      </a:hlink>
      <a:folHlink>
        <a:srgbClr val="8A075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PNNL Copper Theme">
  <a:themeElements>
    <a:clrScheme name="PNNL Brand Theme 2">
      <a:dk1>
        <a:srgbClr val="707276"/>
      </a:dk1>
      <a:lt1>
        <a:srgbClr val="FFFFFF"/>
      </a:lt1>
      <a:dk2>
        <a:srgbClr val="D57500"/>
      </a:dk2>
      <a:lt2>
        <a:srgbClr val="B2B3B5"/>
      </a:lt2>
      <a:accent1>
        <a:srgbClr val="A83C0F"/>
      </a:accent1>
      <a:accent2>
        <a:srgbClr val="242424"/>
      </a:accent2>
      <a:accent3>
        <a:srgbClr val="F1AB00"/>
      </a:accent3>
      <a:accent4>
        <a:srgbClr val="007229"/>
      </a:accent4>
      <a:accent5>
        <a:srgbClr val="C10435"/>
      </a:accent5>
      <a:accent6>
        <a:srgbClr val="007FAC"/>
      </a:accent6>
      <a:hlink>
        <a:srgbClr val="003698"/>
      </a:hlink>
      <a:folHlink>
        <a:srgbClr val="8A075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PNNL Copper Theme">
  <a:themeElements>
    <a:clrScheme name="PNNL Brand Theme 2">
      <a:dk1>
        <a:srgbClr val="707276"/>
      </a:dk1>
      <a:lt1>
        <a:srgbClr val="FFFFFF"/>
      </a:lt1>
      <a:dk2>
        <a:srgbClr val="D57500"/>
      </a:dk2>
      <a:lt2>
        <a:srgbClr val="B2B3B5"/>
      </a:lt2>
      <a:accent1>
        <a:srgbClr val="A83C0F"/>
      </a:accent1>
      <a:accent2>
        <a:srgbClr val="242424"/>
      </a:accent2>
      <a:accent3>
        <a:srgbClr val="F1AB00"/>
      </a:accent3>
      <a:accent4>
        <a:srgbClr val="007229"/>
      </a:accent4>
      <a:accent5>
        <a:srgbClr val="C10435"/>
      </a:accent5>
      <a:accent6>
        <a:srgbClr val="007FAC"/>
      </a:accent6>
      <a:hlink>
        <a:srgbClr val="003698"/>
      </a:hlink>
      <a:folHlink>
        <a:srgbClr val="8A075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PNNL Copper Theme">
  <a:themeElements>
    <a:clrScheme name="PNNL Brand Theme 2">
      <a:dk1>
        <a:srgbClr val="707276"/>
      </a:dk1>
      <a:lt1>
        <a:srgbClr val="FFFFFF"/>
      </a:lt1>
      <a:dk2>
        <a:srgbClr val="D57500"/>
      </a:dk2>
      <a:lt2>
        <a:srgbClr val="B2B3B5"/>
      </a:lt2>
      <a:accent1>
        <a:srgbClr val="A83C0F"/>
      </a:accent1>
      <a:accent2>
        <a:srgbClr val="242424"/>
      </a:accent2>
      <a:accent3>
        <a:srgbClr val="F1AB00"/>
      </a:accent3>
      <a:accent4>
        <a:srgbClr val="007229"/>
      </a:accent4>
      <a:accent5>
        <a:srgbClr val="C10435"/>
      </a:accent5>
      <a:accent6>
        <a:srgbClr val="007FAC"/>
      </a:accent6>
      <a:hlink>
        <a:srgbClr val="003698"/>
      </a:hlink>
      <a:folHlink>
        <a:srgbClr val="8A075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PNNL Copper Theme">
  <a:themeElements>
    <a:clrScheme name="PNNL Brand Theme 2">
      <a:dk1>
        <a:srgbClr val="707276"/>
      </a:dk1>
      <a:lt1>
        <a:srgbClr val="FFFFFF"/>
      </a:lt1>
      <a:dk2>
        <a:srgbClr val="D57500"/>
      </a:dk2>
      <a:lt2>
        <a:srgbClr val="B2B3B5"/>
      </a:lt2>
      <a:accent1>
        <a:srgbClr val="A83C0F"/>
      </a:accent1>
      <a:accent2>
        <a:srgbClr val="242424"/>
      </a:accent2>
      <a:accent3>
        <a:srgbClr val="F1AB00"/>
      </a:accent3>
      <a:accent4>
        <a:srgbClr val="007229"/>
      </a:accent4>
      <a:accent5>
        <a:srgbClr val="C10435"/>
      </a:accent5>
      <a:accent6>
        <a:srgbClr val="007FAC"/>
      </a:accent6>
      <a:hlink>
        <a:srgbClr val="003698"/>
      </a:hlink>
      <a:folHlink>
        <a:srgbClr val="8A075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PNNL Platinum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PNNL_Theme1</Template>
  <TotalTime>324832</TotalTime>
  <Words>767</Words>
  <Application>Microsoft Macintosh PowerPoint</Application>
  <PresentationFormat>On-screen Show (4:3)</PresentationFormat>
  <Paragraphs>92</Paragraphs>
  <Slides>33</Slides>
  <Notes>3</Notes>
  <HiddenSlides>0</HiddenSlides>
  <MMClips>0</MMClips>
  <ScaleCrop>false</ScaleCrop>
  <HeadingPairs>
    <vt:vector size="8" baseType="variant">
      <vt:variant>
        <vt:lpstr>Fonts Used</vt:lpstr>
      </vt:variant>
      <vt:variant>
        <vt:i4>5</vt:i4>
      </vt:variant>
      <vt:variant>
        <vt:lpstr>Theme</vt:lpstr>
      </vt:variant>
      <vt:variant>
        <vt:i4>7</vt:i4>
      </vt:variant>
      <vt:variant>
        <vt:lpstr>Embedded OLE Servers</vt:lpstr>
      </vt:variant>
      <vt:variant>
        <vt:i4>1</vt:i4>
      </vt:variant>
      <vt:variant>
        <vt:lpstr>Slide Titles</vt:lpstr>
      </vt:variant>
      <vt:variant>
        <vt:i4>33</vt:i4>
      </vt:variant>
    </vt:vector>
  </HeadingPairs>
  <TitlesOfParts>
    <vt:vector size="46" baseType="lpstr">
      <vt:lpstr>ＭＳ Ｐゴシック</vt:lpstr>
      <vt:lpstr>Arial</vt:lpstr>
      <vt:lpstr>Arial Hebrew</vt:lpstr>
      <vt:lpstr>Calibri</vt:lpstr>
      <vt:lpstr>Helvetica Neue Light</vt:lpstr>
      <vt:lpstr>PNNL_Theme1</vt:lpstr>
      <vt:lpstr>1_PNNL Copper Theme</vt:lpstr>
      <vt:lpstr>2_PNNL Copper Theme</vt:lpstr>
      <vt:lpstr>3_PNNL Copper Theme</vt:lpstr>
      <vt:lpstr>4_PNNL Copper Theme</vt:lpstr>
      <vt:lpstr>5_PNNL Copper Theme</vt:lpstr>
      <vt:lpstr>PNNL Platinum Theme</vt:lpstr>
      <vt:lpstr>CS ChemDraw Drawing</vt:lpstr>
      <vt:lpstr> MENTOS: A Statistical Thermodynamic Approach for Modeling Metabolism </vt:lpstr>
      <vt:lpstr>Measuring absolute metabolite concentrations is hard</vt:lpstr>
      <vt:lpstr>Predicting absolute metabolite concentrations is hard</vt:lpstr>
      <vt:lpstr>Metabolite concentrations  have the strongest physiological effect on net fluxes, not enzymes</vt:lpstr>
      <vt:lpstr>Alternative approach to modeling metabolism</vt:lpstr>
      <vt:lpstr>Use the law of mass action to develop thermokinetic models that can predict non-steady-state dynamics in the absence of rate constants</vt:lpstr>
      <vt:lpstr>The law of mass action implies every reaction has two unknown rate constants.</vt:lpstr>
      <vt:lpstr>Solving for the rate constants using net rate and the thermodynamic force </vt:lpstr>
      <vt:lpstr>Solving for the rate constants using net rate and the thermodynamic force </vt:lpstr>
      <vt:lpstr>Gibbs free energy is the thermodynamic force applied over the extent of a reaction</vt:lpstr>
      <vt:lpstr>Solving for the rate constants using chemical potentials and the thermodynamic force </vt:lpstr>
      <vt:lpstr>Solving for the rate constants using chemical potentials and the thermodynamic force </vt:lpstr>
      <vt:lpstr>The ratio of the unknown rate constants is equal to the known equilibrium constant</vt:lpstr>
      <vt:lpstr>Rate constants can be obtained from the concentrations and the net flux at steady state</vt:lpstr>
      <vt:lpstr>Maximize entropy production to find a steady state that is both kinetically and thermodynamically optimal   </vt:lpstr>
      <vt:lpstr>Entropy production measures how evenly the thermodynamic force is distributed.</vt:lpstr>
      <vt:lpstr>Net fluxes are proportional to the  net thermodynamic force</vt:lpstr>
      <vt:lpstr>Nonconvex MENTOS solves for forward and reverse likelihoods and log concentrations simultaneously</vt:lpstr>
      <vt:lpstr>Convex MENTOS solves for net fluxes and likelihoods sequentially</vt:lpstr>
      <vt:lpstr>Applying MENTOS to the ABC model</vt:lpstr>
      <vt:lpstr>Applying MENTOS to the ABC model</vt:lpstr>
      <vt:lpstr>Even distribution of energy across first elementary mode</vt:lpstr>
      <vt:lpstr>Even distribution of energy across second elementary mode</vt:lpstr>
      <vt:lpstr>Even distribution of energy across both elementary modes</vt:lpstr>
      <vt:lpstr>Applying MENTOS to the ABC model</vt:lpstr>
      <vt:lpstr>Elementary modes of the ABC model</vt:lpstr>
      <vt:lpstr>Material view: Log concentrations and fluxes</vt:lpstr>
      <vt:lpstr>Energy view: Chemical potentials and thermodynamic force</vt:lpstr>
      <vt:lpstr>Entropy production view: Chemical potentials and thermodynamic force</vt:lpstr>
      <vt:lpstr>Testing the hypothesis with measured rates and  concentrations from E. coli   Park, J. O., Rubin, S. A., Xu, Y.-F., Amador-Noguez, D., Fan, J., Shlomi, T., &amp; Rabinowitz, J. D. (2016). Metabolite concentrations, fluxes and free energies imply efficient enzyme usage. Nature Chemical Biology, advance on(7), 482–489. https://doi.org/10.1038/nchembio.2077 </vt:lpstr>
      <vt:lpstr>Material view: Log concentrations and fluxes</vt:lpstr>
      <vt:lpstr>Energy view: Chemical potentials and Delta G are not evenly distributed</vt:lpstr>
      <vt:lpstr>Take home message</vt:lpstr>
    </vt:vector>
  </TitlesOfParts>
  <Company>PNNL</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dc:creator>
  <cp:lastModifiedBy>Zucker, Jeremy D</cp:lastModifiedBy>
  <cp:revision>1723</cp:revision>
  <cp:lastPrinted>2017-07-20T03:38:58Z</cp:lastPrinted>
  <dcterms:created xsi:type="dcterms:W3CDTF">2014-02-05T17:15:51Z</dcterms:created>
  <dcterms:modified xsi:type="dcterms:W3CDTF">2018-02-13T19:27:16Z</dcterms:modified>
</cp:coreProperties>
</file>